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0" r:id="rId1"/>
  </p:sldMasterIdLst>
  <p:notesMasterIdLst>
    <p:notesMasterId r:id="rId14"/>
  </p:notesMasterIdLst>
  <p:sldIdLst>
    <p:sldId id="287" r:id="rId2"/>
    <p:sldId id="685" r:id="rId3"/>
    <p:sldId id="360" r:id="rId4"/>
    <p:sldId id="689" r:id="rId5"/>
    <p:sldId id="710" r:id="rId6"/>
    <p:sldId id="711" r:id="rId7"/>
    <p:sldId id="609" r:id="rId8"/>
    <p:sldId id="622" r:id="rId9"/>
    <p:sldId id="362" r:id="rId10"/>
    <p:sldId id="376" r:id="rId11"/>
    <p:sldId id="363" r:id="rId12"/>
    <p:sldId id="3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Nathaniel A. Frissell Ph.D." initials="DNAFP" lastIdx="1" clrIdx="0">
    <p:extLst>
      <p:ext uri="{19B8F6BF-5375-455C-9EA6-DF929625EA0E}">
        <p15:presenceInfo xmlns:p15="http://schemas.microsoft.com/office/powerpoint/2012/main" userId="Dr. Nathaniel A. Frissell Ph.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512C6D"/>
    <a:srgbClr val="9D9D9D"/>
    <a:srgbClr val="1C3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16" autoAdjust="0"/>
    <p:restoredTop sz="75740" autoAdjust="0"/>
  </p:normalViewPr>
  <p:slideViewPr>
    <p:cSldViewPr snapToGrid="0" snapToObjects="1">
      <p:cViewPr varScale="1">
        <p:scale>
          <a:sx n="111" d="100"/>
          <a:sy n="111" d="100"/>
        </p:scale>
        <p:origin x="664"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Nathaniel A. Frissell Ph.D." userId="6c853a77-d0a5-46f1-aca7-78ce2ad7bd47" providerId="ADAL" clId="{36B033BC-2C05-0C4F-857E-83C940514947}"/>
    <pc:docChg chg="undo custSel addSld delSld modSld sldOrd addSection modSection">
      <pc:chgData name="Dr. Nathaniel A. Frissell Ph.D." userId="6c853a77-d0a5-46f1-aca7-78ce2ad7bd47" providerId="ADAL" clId="{36B033BC-2C05-0C4F-857E-83C940514947}" dt="2021-02-15T16:10:10.277" v="1521" actId="1076"/>
      <pc:docMkLst>
        <pc:docMk/>
      </pc:docMkLst>
      <pc:sldChg chg="ord">
        <pc:chgData name="Dr. Nathaniel A. Frissell Ph.D." userId="6c853a77-d0a5-46f1-aca7-78ce2ad7bd47" providerId="ADAL" clId="{36B033BC-2C05-0C4F-857E-83C940514947}" dt="2021-02-05T15:54:29.604" v="1" actId="20578"/>
        <pc:sldMkLst>
          <pc:docMk/>
          <pc:sldMk cId="692872076" sldId="339"/>
        </pc:sldMkLst>
      </pc:sldChg>
      <pc:sldChg chg="add del ord">
        <pc:chgData name="Dr. Nathaniel A. Frissell Ph.D." userId="6c853a77-d0a5-46f1-aca7-78ce2ad7bd47" providerId="ADAL" clId="{36B033BC-2C05-0C4F-857E-83C940514947}" dt="2021-02-12T15:26:16.772" v="1505" actId="2696"/>
        <pc:sldMkLst>
          <pc:docMk/>
          <pc:sldMk cId="690991343" sldId="340"/>
        </pc:sldMkLst>
      </pc:sldChg>
      <pc:sldChg chg="add">
        <pc:chgData name="Dr. Nathaniel A. Frissell Ph.D." userId="6c853a77-d0a5-46f1-aca7-78ce2ad7bd47" providerId="ADAL" clId="{36B033BC-2C05-0C4F-857E-83C940514947}" dt="2021-02-12T15:26:33.731" v="1506"/>
        <pc:sldMkLst>
          <pc:docMk/>
          <pc:sldMk cId="3551014599" sldId="340"/>
        </pc:sldMkLst>
      </pc:sldChg>
      <pc:sldChg chg="del">
        <pc:chgData name="Dr. Nathaniel A. Frissell Ph.D." userId="6c853a77-d0a5-46f1-aca7-78ce2ad7bd47" providerId="ADAL" clId="{36B033BC-2C05-0C4F-857E-83C940514947}" dt="2021-02-10T15:09:07.565" v="105" actId="2696"/>
        <pc:sldMkLst>
          <pc:docMk/>
          <pc:sldMk cId="4051998566" sldId="340"/>
        </pc:sldMkLst>
      </pc:sldChg>
      <pc:sldChg chg="add ord">
        <pc:chgData name="Dr. Nathaniel A. Frissell Ph.D." userId="6c853a77-d0a5-46f1-aca7-78ce2ad7bd47" providerId="ADAL" clId="{36B033BC-2C05-0C4F-857E-83C940514947}" dt="2021-02-12T15:27:12.515" v="1509" actId="20578"/>
        <pc:sldMkLst>
          <pc:docMk/>
          <pc:sldMk cId="90745491" sldId="341"/>
        </pc:sldMkLst>
      </pc:sldChg>
      <pc:sldChg chg="del">
        <pc:chgData name="Dr. Nathaniel A. Frissell Ph.D." userId="6c853a77-d0a5-46f1-aca7-78ce2ad7bd47" providerId="ADAL" clId="{36B033BC-2C05-0C4F-857E-83C940514947}" dt="2021-02-10T15:09:07.565" v="105" actId="2696"/>
        <pc:sldMkLst>
          <pc:docMk/>
          <pc:sldMk cId="2312105502" sldId="341"/>
        </pc:sldMkLst>
      </pc:sldChg>
      <pc:sldChg chg="ord">
        <pc:chgData name="Dr. Nathaniel A. Frissell Ph.D." userId="6c853a77-d0a5-46f1-aca7-78ce2ad7bd47" providerId="ADAL" clId="{36B033BC-2C05-0C4F-857E-83C940514947}" dt="2021-02-12T15:18:11.668" v="1499" actId="20578"/>
        <pc:sldMkLst>
          <pc:docMk/>
          <pc:sldMk cId="511329150" sldId="426"/>
        </pc:sldMkLst>
      </pc:sldChg>
      <pc:sldChg chg="addSp modSp mod">
        <pc:chgData name="Dr. Nathaniel A. Frissell Ph.D." userId="6c853a77-d0a5-46f1-aca7-78ce2ad7bd47" providerId="ADAL" clId="{36B033BC-2C05-0C4F-857E-83C940514947}" dt="2021-02-12T15:01:55.161" v="134" actId="1076"/>
        <pc:sldMkLst>
          <pc:docMk/>
          <pc:sldMk cId="374408087" sldId="464"/>
        </pc:sldMkLst>
        <pc:spChg chg="add mod">
          <ac:chgData name="Dr. Nathaniel A. Frissell Ph.D." userId="6c853a77-d0a5-46f1-aca7-78ce2ad7bd47" providerId="ADAL" clId="{36B033BC-2C05-0C4F-857E-83C940514947}" dt="2021-02-12T15:01:55.161" v="134" actId="1076"/>
          <ac:spMkLst>
            <pc:docMk/>
            <pc:sldMk cId="374408087" sldId="464"/>
            <ac:spMk id="4" creationId="{C799E7BC-01DF-2247-A783-32CEA19B0B45}"/>
          </ac:spMkLst>
        </pc:spChg>
        <pc:spChg chg="mod">
          <ac:chgData name="Dr. Nathaniel A. Frissell Ph.D." userId="6c853a77-d0a5-46f1-aca7-78ce2ad7bd47" providerId="ADAL" clId="{36B033BC-2C05-0C4F-857E-83C940514947}" dt="2021-02-12T15:01:39.571" v="114" actId="12788"/>
          <ac:spMkLst>
            <pc:docMk/>
            <pc:sldMk cId="374408087" sldId="464"/>
            <ac:spMk id="10" creationId="{00000000-0000-0000-0000-000000000000}"/>
          </ac:spMkLst>
        </pc:spChg>
      </pc:sldChg>
      <pc:sldChg chg="ord">
        <pc:chgData name="Dr. Nathaniel A. Frissell Ph.D." userId="6c853a77-d0a5-46f1-aca7-78ce2ad7bd47" providerId="ADAL" clId="{36B033BC-2C05-0C4F-857E-83C940514947}" dt="2021-02-12T15:27:30.281" v="1511" actId="20578"/>
        <pc:sldMkLst>
          <pc:docMk/>
          <pc:sldMk cId="1134810349" sldId="560"/>
        </pc:sldMkLst>
      </pc:sldChg>
      <pc:sldChg chg="modSp mod">
        <pc:chgData name="Dr. Nathaniel A. Frissell Ph.D." userId="6c853a77-d0a5-46f1-aca7-78ce2ad7bd47" providerId="ADAL" clId="{36B033BC-2C05-0C4F-857E-83C940514947}" dt="2021-02-12T15:17:59.862" v="1498" actId="20577"/>
        <pc:sldMkLst>
          <pc:docMk/>
          <pc:sldMk cId="1483255765" sldId="651"/>
        </pc:sldMkLst>
        <pc:spChg chg="mod">
          <ac:chgData name="Dr. Nathaniel A. Frissell Ph.D." userId="6c853a77-d0a5-46f1-aca7-78ce2ad7bd47" providerId="ADAL" clId="{36B033BC-2C05-0C4F-857E-83C940514947}" dt="2021-02-12T15:17:59.862" v="1498" actId="20577"/>
          <ac:spMkLst>
            <pc:docMk/>
            <pc:sldMk cId="1483255765" sldId="651"/>
            <ac:spMk id="8" creationId="{52F7AE04-DC06-4F62-AFEF-92ED08B6C883}"/>
          </ac:spMkLst>
        </pc:spChg>
      </pc:sldChg>
      <pc:sldChg chg="add ord">
        <pc:chgData name="Dr. Nathaniel A. Frissell Ph.D." userId="6c853a77-d0a5-46f1-aca7-78ce2ad7bd47" providerId="ADAL" clId="{36B033BC-2C05-0C4F-857E-83C940514947}" dt="2021-02-12T15:27:21.980" v="1510" actId="20578"/>
        <pc:sldMkLst>
          <pc:docMk/>
          <pc:sldMk cId="647121105" sldId="681"/>
        </pc:sldMkLst>
      </pc:sldChg>
      <pc:sldChg chg="del">
        <pc:chgData name="Dr. Nathaniel A. Frissell Ph.D." userId="6c853a77-d0a5-46f1-aca7-78ce2ad7bd47" providerId="ADAL" clId="{36B033BC-2C05-0C4F-857E-83C940514947}" dt="2021-02-10T15:09:07.565" v="105" actId="2696"/>
        <pc:sldMkLst>
          <pc:docMk/>
          <pc:sldMk cId="2737173276" sldId="681"/>
        </pc:sldMkLst>
      </pc:sldChg>
      <pc:sldChg chg="del">
        <pc:chgData name="Dr. Nathaniel A. Frissell Ph.D." userId="6c853a77-d0a5-46f1-aca7-78ce2ad7bd47" providerId="ADAL" clId="{36B033BC-2C05-0C4F-857E-83C940514947}" dt="2021-02-10T15:09:07.565" v="105" actId="2696"/>
        <pc:sldMkLst>
          <pc:docMk/>
          <pc:sldMk cId="577710206" sldId="682"/>
        </pc:sldMkLst>
      </pc:sldChg>
      <pc:sldChg chg="add del ord">
        <pc:chgData name="Dr. Nathaniel A. Frissell Ph.D." userId="6c853a77-d0a5-46f1-aca7-78ce2ad7bd47" providerId="ADAL" clId="{36B033BC-2C05-0C4F-857E-83C940514947}" dt="2021-02-12T15:26:59.575" v="1508" actId="2696"/>
        <pc:sldMkLst>
          <pc:docMk/>
          <pc:sldMk cId="584060548" sldId="682"/>
        </pc:sldMkLst>
      </pc:sldChg>
      <pc:sldChg chg="addSp modSp mod">
        <pc:chgData name="Dr. Nathaniel A. Frissell Ph.D." userId="6c853a77-d0a5-46f1-aca7-78ce2ad7bd47" providerId="ADAL" clId="{36B033BC-2C05-0C4F-857E-83C940514947}" dt="2021-02-08T16:25:28.048" v="23" actId="1076"/>
        <pc:sldMkLst>
          <pc:docMk/>
          <pc:sldMk cId="1975505875" sldId="686"/>
        </pc:sldMkLst>
        <pc:spChg chg="add mod">
          <ac:chgData name="Dr. Nathaniel A. Frissell Ph.D." userId="6c853a77-d0a5-46f1-aca7-78ce2ad7bd47" providerId="ADAL" clId="{36B033BC-2C05-0C4F-857E-83C940514947}" dt="2021-02-08T16:24:54.455" v="13" actId="1076"/>
          <ac:spMkLst>
            <pc:docMk/>
            <pc:sldMk cId="1975505875" sldId="686"/>
            <ac:spMk id="13" creationId="{8FA71939-BC3C-4C4E-A007-35711CF0BD5B}"/>
          </ac:spMkLst>
        </pc:spChg>
        <pc:spChg chg="add mod">
          <ac:chgData name="Dr. Nathaniel A. Frissell Ph.D." userId="6c853a77-d0a5-46f1-aca7-78ce2ad7bd47" providerId="ADAL" clId="{36B033BC-2C05-0C4F-857E-83C940514947}" dt="2021-02-08T16:25:28.048" v="23" actId="1076"/>
          <ac:spMkLst>
            <pc:docMk/>
            <pc:sldMk cId="1975505875" sldId="686"/>
            <ac:spMk id="16" creationId="{ED0C248E-E773-1F47-832C-7DC789AC202E}"/>
          </ac:spMkLst>
        </pc:spChg>
        <pc:cxnChg chg="add mod">
          <ac:chgData name="Dr. Nathaniel A. Frissell Ph.D." userId="6c853a77-d0a5-46f1-aca7-78ce2ad7bd47" providerId="ADAL" clId="{36B033BC-2C05-0C4F-857E-83C940514947}" dt="2021-02-08T16:24:56.897" v="14" actId="1076"/>
          <ac:cxnSpMkLst>
            <pc:docMk/>
            <pc:sldMk cId="1975505875" sldId="686"/>
            <ac:cxnSpMk id="11" creationId="{528E3187-94BF-7D49-A5F1-7567ADDFF36A}"/>
          </ac:cxnSpMkLst>
        </pc:cxnChg>
        <pc:cxnChg chg="add mod">
          <ac:chgData name="Dr. Nathaniel A. Frissell Ph.D." userId="6c853a77-d0a5-46f1-aca7-78ce2ad7bd47" providerId="ADAL" clId="{36B033BC-2C05-0C4F-857E-83C940514947}" dt="2021-02-08T16:25:09.448" v="18" actId="1076"/>
          <ac:cxnSpMkLst>
            <pc:docMk/>
            <pc:sldMk cId="1975505875" sldId="686"/>
            <ac:cxnSpMk id="14" creationId="{D43221E6-9187-B949-B232-8EA9A65B2F7B}"/>
          </ac:cxnSpMkLst>
        </pc:cxnChg>
      </pc:sldChg>
      <pc:sldChg chg="modSp mod modNotesTx">
        <pc:chgData name="Dr. Nathaniel A. Frissell Ph.D." userId="6c853a77-d0a5-46f1-aca7-78ce2ad7bd47" providerId="ADAL" clId="{36B033BC-2C05-0C4F-857E-83C940514947}" dt="2021-02-12T15:16:56.426" v="1497" actId="20577"/>
        <pc:sldMkLst>
          <pc:docMk/>
          <pc:sldMk cId="3516187644" sldId="692"/>
        </pc:sldMkLst>
        <pc:spChg chg="mod">
          <ac:chgData name="Dr. Nathaniel A. Frissell Ph.D." userId="6c853a77-d0a5-46f1-aca7-78ce2ad7bd47" providerId="ADAL" clId="{36B033BC-2C05-0C4F-857E-83C940514947}" dt="2021-02-12T15:03:41.926" v="177" actId="20577"/>
          <ac:spMkLst>
            <pc:docMk/>
            <pc:sldMk cId="3516187644" sldId="692"/>
            <ac:spMk id="6" creationId="{387641B0-B808-4C97-9B80-E0FF1895099E}"/>
          </ac:spMkLst>
        </pc:spChg>
      </pc:sldChg>
      <pc:sldChg chg="add">
        <pc:chgData name="Dr. Nathaniel A. Frissell Ph.D." userId="6c853a77-d0a5-46f1-aca7-78ce2ad7bd47" providerId="ADAL" clId="{36B033BC-2C05-0C4F-857E-83C940514947}" dt="2021-02-05T15:54:36.596" v="2"/>
        <pc:sldMkLst>
          <pc:docMk/>
          <pc:sldMk cId="1207978517" sldId="697"/>
        </pc:sldMkLst>
      </pc:sldChg>
      <pc:sldChg chg="addSp delSp modSp new mod">
        <pc:chgData name="Dr. Nathaniel A. Frissell Ph.D." userId="6c853a77-d0a5-46f1-aca7-78ce2ad7bd47" providerId="ADAL" clId="{36B033BC-2C05-0C4F-857E-83C940514947}" dt="2021-02-10T14:58:54.969" v="78" actId="404"/>
        <pc:sldMkLst>
          <pc:docMk/>
          <pc:sldMk cId="805731460" sldId="698"/>
        </pc:sldMkLst>
        <pc:spChg chg="mod">
          <ac:chgData name="Dr. Nathaniel A. Frissell Ph.D." userId="6c853a77-d0a5-46f1-aca7-78ce2ad7bd47" providerId="ADAL" clId="{36B033BC-2C05-0C4F-857E-83C940514947}" dt="2021-02-10T14:55:58.068" v="34" actId="20577"/>
          <ac:spMkLst>
            <pc:docMk/>
            <pc:sldMk cId="805731460" sldId="698"/>
            <ac:spMk id="2" creationId="{9464AC16-7938-E642-A732-9221DD95EA2E}"/>
          </ac:spMkLst>
        </pc:spChg>
        <pc:spChg chg="del">
          <ac:chgData name="Dr. Nathaniel A. Frissell Ph.D." userId="6c853a77-d0a5-46f1-aca7-78ce2ad7bd47" providerId="ADAL" clId="{36B033BC-2C05-0C4F-857E-83C940514947}" dt="2021-02-10T14:56:24.451" v="35" actId="478"/>
          <ac:spMkLst>
            <pc:docMk/>
            <pc:sldMk cId="805731460" sldId="698"/>
            <ac:spMk id="3" creationId="{1E74D59A-C89A-5343-A719-93168615C59B}"/>
          </ac:spMkLst>
        </pc:spChg>
        <pc:spChg chg="add del mod">
          <ac:chgData name="Dr. Nathaniel A. Frissell Ph.D." userId="6c853a77-d0a5-46f1-aca7-78ce2ad7bd47" providerId="ADAL" clId="{36B033BC-2C05-0C4F-857E-83C940514947}" dt="2021-02-10T14:57:19.127" v="41"/>
          <ac:spMkLst>
            <pc:docMk/>
            <pc:sldMk cId="805731460" sldId="698"/>
            <ac:spMk id="6" creationId="{D0C26EA1-432D-5E4A-98F0-B8FF113E03E8}"/>
          </ac:spMkLst>
        </pc:spChg>
        <pc:spChg chg="add mod">
          <ac:chgData name="Dr. Nathaniel A. Frissell Ph.D." userId="6c853a77-d0a5-46f1-aca7-78ce2ad7bd47" providerId="ADAL" clId="{36B033BC-2C05-0C4F-857E-83C940514947}" dt="2021-02-10T14:58:54.969" v="78" actId="404"/>
          <ac:spMkLst>
            <pc:docMk/>
            <pc:sldMk cId="805731460" sldId="698"/>
            <ac:spMk id="9" creationId="{F4A1D884-56B0-424B-96B5-47FB5B15C467}"/>
          </ac:spMkLst>
        </pc:spChg>
        <pc:picChg chg="add mod">
          <ac:chgData name="Dr. Nathaniel A. Frissell Ph.D." userId="6c853a77-d0a5-46f1-aca7-78ce2ad7bd47" providerId="ADAL" clId="{36B033BC-2C05-0C4F-857E-83C940514947}" dt="2021-02-10T14:56:55.932" v="39" actId="1076"/>
          <ac:picMkLst>
            <pc:docMk/>
            <pc:sldMk cId="805731460" sldId="698"/>
            <ac:picMk id="5" creationId="{500D2229-2439-BB48-A8B0-E34F8835A51F}"/>
          </ac:picMkLst>
        </pc:picChg>
        <pc:picChg chg="add mod modCrop">
          <ac:chgData name="Dr. Nathaniel A. Frissell Ph.D." userId="6c853a77-d0a5-46f1-aca7-78ce2ad7bd47" providerId="ADAL" clId="{36B033BC-2C05-0C4F-857E-83C940514947}" dt="2021-02-10T14:58:18.529" v="53" actId="1076"/>
          <ac:picMkLst>
            <pc:docMk/>
            <pc:sldMk cId="805731460" sldId="698"/>
            <ac:picMk id="8" creationId="{A68C37F6-A850-7C43-82CF-33D1B57975A6}"/>
          </ac:picMkLst>
        </pc:picChg>
      </pc:sldChg>
      <pc:sldChg chg="add">
        <pc:chgData name="Dr. Nathaniel A. Frissell Ph.D." userId="6c853a77-d0a5-46f1-aca7-78ce2ad7bd47" providerId="ADAL" clId="{36B033BC-2C05-0C4F-857E-83C940514947}" dt="2021-02-10T14:58:20.434" v="54" actId="2890"/>
        <pc:sldMkLst>
          <pc:docMk/>
          <pc:sldMk cId="207961951" sldId="699"/>
        </pc:sldMkLst>
      </pc:sldChg>
      <pc:sldChg chg="add del">
        <pc:chgData name="Dr. Nathaniel A. Frissell Ph.D." userId="6c853a77-d0a5-46f1-aca7-78ce2ad7bd47" providerId="ADAL" clId="{36B033BC-2C05-0C4F-857E-83C940514947}" dt="2021-02-10T14:57:59.838" v="49" actId="2696"/>
        <pc:sldMkLst>
          <pc:docMk/>
          <pc:sldMk cId="713591128" sldId="699"/>
        </pc:sldMkLst>
      </pc:sldChg>
      <pc:sldChg chg="addSp delSp modSp new mod">
        <pc:chgData name="Dr. Nathaniel A. Frissell Ph.D." userId="6c853a77-d0a5-46f1-aca7-78ce2ad7bd47" providerId="ADAL" clId="{36B033BC-2C05-0C4F-857E-83C940514947}" dt="2021-02-10T15:01:20.700" v="104" actId="20577"/>
        <pc:sldMkLst>
          <pc:docMk/>
          <pc:sldMk cId="1965397829" sldId="700"/>
        </pc:sldMkLst>
        <pc:spChg chg="mod">
          <ac:chgData name="Dr. Nathaniel A. Frissell Ph.D." userId="6c853a77-d0a5-46f1-aca7-78ce2ad7bd47" providerId="ADAL" clId="{36B033BC-2C05-0C4F-857E-83C940514947}" dt="2021-02-10T15:01:20.700" v="104" actId="20577"/>
          <ac:spMkLst>
            <pc:docMk/>
            <pc:sldMk cId="1965397829" sldId="700"/>
            <ac:spMk id="2" creationId="{22914BF3-810A-614E-BC7A-A9FB863A5439}"/>
          </ac:spMkLst>
        </pc:spChg>
        <pc:spChg chg="del">
          <ac:chgData name="Dr. Nathaniel A. Frissell Ph.D." userId="6c853a77-d0a5-46f1-aca7-78ce2ad7bd47" providerId="ADAL" clId="{36B033BC-2C05-0C4F-857E-83C940514947}" dt="2021-02-10T15:00:55.086" v="80" actId="478"/>
          <ac:spMkLst>
            <pc:docMk/>
            <pc:sldMk cId="1965397829" sldId="700"/>
            <ac:spMk id="3" creationId="{28F961C3-84F0-6A48-B9E8-CF89A7A068FF}"/>
          </ac:spMkLst>
        </pc:spChg>
        <pc:picChg chg="add mod">
          <ac:chgData name="Dr. Nathaniel A. Frissell Ph.D." userId="6c853a77-d0a5-46f1-aca7-78ce2ad7bd47" providerId="ADAL" clId="{36B033BC-2C05-0C4F-857E-83C940514947}" dt="2021-02-10T15:01:11.896" v="87" actId="1076"/>
          <ac:picMkLst>
            <pc:docMk/>
            <pc:sldMk cId="1965397829" sldId="700"/>
            <ac:picMk id="4" creationId="{D34ACBE3-BAEA-144E-8FC0-4DE3657E44A6}"/>
          </ac:picMkLst>
        </pc:picChg>
      </pc:sldChg>
      <pc:sldChg chg="addSp delSp modSp new mod modClrScheme chgLayout">
        <pc:chgData name="Dr. Nathaniel A. Frissell Ph.D." userId="6c853a77-d0a5-46f1-aca7-78ce2ad7bd47" providerId="ADAL" clId="{36B033BC-2C05-0C4F-857E-83C940514947}" dt="2021-02-12T14:57:29.667" v="112" actId="1076"/>
        <pc:sldMkLst>
          <pc:docMk/>
          <pc:sldMk cId="128297845" sldId="701"/>
        </pc:sldMkLst>
        <pc:spChg chg="del">
          <ac:chgData name="Dr. Nathaniel A. Frissell Ph.D." userId="6c853a77-d0a5-46f1-aca7-78ce2ad7bd47" providerId="ADAL" clId="{36B033BC-2C05-0C4F-857E-83C940514947}" dt="2021-02-12T14:57:08.067" v="108" actId="700"/>
          <ac:spMkLst>
            <pc:docMk/>
            <pc:sldMk cId="128297845" sldId="701"/>
            <ac:spMk id="2" creationId="{62D10F6B-390E-E44E-A50E-15C69CC3A610}"/>
          </ac:spMkLst>
        </pc:spChg>
        <pc:spChg chg="del">
          <ac:chgData name="Dr. Nathaniel A. Frissell Ph.D." userId="6c853a77-d0a5-46f1-aca7-78ce2ad7bd47" providerId="ADAL" clId="{36B033BC-2C05-0C4F-857E-83C940514947}" dt="2021-02-12T14:57:08.067" v="108" actId="700"/>
          <ac:spMkLst>
            <pc:docMk/>
            <pc:sldMk cId="128297845" sldId="701"/>
            <ac:spMk id="3" creationId="{5D8BD94D-0DBE-724B-80E9-B9B98A13C673}"/>
          </ac:spMkLst>
        </pc:spChg>
        <pc:picChg chg="add mod">
          <ac:chgData name="Dr. Nathaniel A. Frissell Ph.D." userId="6c853a77-d0a5-46f1-aca7-78ce2ad7bd47" providerId="ADAL" clId="{36B033BC-2C05-0C4F-857E-83C940514947}" dt="2021-02-12T14:57:29.667" v="112" actId="1076"/>
          <ac:picMkLst>
            <pc:docMk/>
            <pc:sldMk cId="128297845" sldId="701"/>
            <ac:picMk id="4" creationId="{E1919E80-905D-3B40-ACA3-AF4C8A7AC253}"/>
          </ac:picMkLst>
        </pc:picChg>
      </pc:sldChg>
      <pc:sldChg chg="delSp modSp add del mod">
        <pc:chgData name="Dr. Nathaniel A. Frissell Ph.D." userId="6c853a77-d0a5-46f1-aca7-78ce2ad7bd47" providerId="ADAL" clId="{36B033BC-2C05-0C4F-857E-83C940514947}" dt="2021-02-15T16:10:00.010" v="1518" actId="2696"/>
        <pc:sldMkLst>
          <pc:docMk/>
          <pc:sldMk cId="3687511226" sldId="702"/>
        </pc:sldMkLst>
        <pc:picChg chg="del mod">
          <ac:chgData name="Dr. Nathaniel A. Frissell Ph.D." userId="6c853a77-d0a5-46f1-aca7-78ce2ad7bd47" providerId="ADAL" clId="{36B033BC-2C05-0C4F-857E-83C940514947}" dt="2021-02-15T16:09:56.964" v="1516" actId="21"/>
          <ac:picMkLst>
            <pc:docMk/>
            <pc:sldMk cId="3687511226" sldId="702"/>
            <ac:picMk id="7" creationId="{3923DAD6-C6DD-4B4C-A8AC-D5F17DF6CA99}"/>
          </ac:picMkLst>
        </pc:picChg>
      </pc:sldChg>
      <pc:sldChg chg="addSp modSp new mod">
        <pc:chgData name="Dr. Nathaniel A. Frissell Ph.D." userId="6c853a77-d0a5-46f1-aca7-78ce2ad7bd47" providerId="ADAL" clId="{36B033BC-2C05-0C4F-857E-83C940514947}" dt="2021-02-15T16:10:10.277" v="1521" actId="1076"/>
        <pc:sldMkLst>
          <pc:docMk/>
          <pc:sldMk cId="1012059404" sldId="703"/>
        </pc:sldMkLst>
        <pc:picChg chg="add mod">
          <ac:chgData name="Dr. Nathaniel A. Frissell Ph.D." userId="6c853a77-d0a5-46f1-aca7-78ce2ad7bd47" providerId="ADAL" clId="{36B033BC-2C05-0C4F-857E-83C940514947}" dt="2021-02-15T16:10:10.277" v="1521" actId="1076"/>
          <ac:picMkLst>
            <pc:docMk/>
            <pc:sldMk cId="1012059404" sldId="703"/>
            <ac:picMk id="2" creationId="{FAE7037D-D5BE-5245-B2B3-54C50B0E2211}"/>
          </ac:picMkLst>
        </pc:picChg>
      </pc:sldChg>
    </pc:docChg>
  </pc:docChgLst>
  <pc:docChgLst>
    <pc:chgData name="Dr. Nathaniel A. Frissell Ph.D." userId="6c853a77-d0a5-46f1-aca7-78ce2ad7bd47" providerId="ADAL" clId="{951010EB-8289-49D7-9CF2-BB7A5B27C31E}"/>
    <pc:docChg chg="undo custSel addSld delSld modSld sldOrd">
      <pc:chgData name="Dr. Nathaniel A. Frissell Ph.D." userId="6c853a77-d0a5-46f1-aca7-78ce2ad7bd47" providerId="ADAL" clId="{951010EB-8289-49D7-9CF2-BB7A5B27C31E}" dt="2021-02-03T00:55:41.623" v="3218" actId="20577"/>
      <pc:docMkLst>
        <pc:docMk/>
      </pc:docMkLst>
      <pc:sldChg chg="add">
        <pc:chgData name="Dr. Nathaniel A. Frissell Ph.D." userId="6c853a77-d0a5-46f1-aca7-78ce2ad7bd47" providerId="ADAL" clId="{951010EB-8289-49D7-9CF2-BB7A5B27C31E}" dt="2021-02-03T00:38:26.627" v="3117"/>
        <pc:sldMkLst>
          <pc:docMk/>
          <pc:sldMk cId="517522178" sldId="271"/>
        </pc:sldMkLst>
      </pc:sldChg>
      <pc:sldChg chg="add">
        <pc:chgData name="Dr. Nathaniel A. Frissell Ph.D." userId="6c853a77-d0a5-46f1-aca7-78ce2ad7bd47" providerId="ADAL" clId="{951010EB-8289-49D7-9CF2-BB7A5B27C31E}" dt="2021-02-03T00:38:26.627" v="3117"/>
        <pc:sldMkLst>
          <pc:docMk/>
          <pc:sldMk cId="3945837483" sldId="273"/>
        </pc:sldMkLst>
      </pc:sldChg>
      <pc:sldChg chg="add">
        <pc:chgData name="Dr. Nathaniel A. Frissell Ph.D." userId="6c853a77-d0a5-46f1-aca7-78ce2ad7bd47" providerId="ADAL" clId="{951010EB-8289-49D7-9CF2-BB7A5B27C31E}" dt="2021-02-03T00:50:28.978" v="3215"/>
        <pc:sldMkLst>
          <pc:docMk/>
          <pc:sldMk cId="1399621494" sldId="288"/>
        </pc:sldMkLst>
      </pc:sldChg>
      <pc:sldChg chg="addSp delSp modSp add mod chgLayout">
        <pc:chgData name="Dr. Nathaniel A. Frissell Ph.D." userId="6c853a77-d0a5-46f1-aca7-78ce2ad7bd47" providerId="ADAL" clId="{951010EB-8289-49D7-9CF2-BB7A5B27C31E}" dt="2021-02-02T23:39:46.385" v="872" actId="478"/>
        <pc:sldMkLst>
          <pc:docMk/>
          <pc:sldMk cId="0" sldId="309"/>
        </pc:sldMkLst>
        <pc:spChg chg="add del mod">
          <ac:chgData name="Dr. Nathaniel A. Frissell Ph.D." userId="6c853a77-d0a5-46f1-aca7-78ce2ad7bd47" providerId="ADAL" clId="{951010EB-8289-49D7-9CF2-BB7A5B27C31E}" dt="2021-02-02T23:39:43.408" v="871" actId="6264"/>
          <ac:spMkLst>
            <pc:docMk/>
            <pc:sldMk cId="0" sldId="309"/>
            <ac:spMk id="2" creationId="{39C9279F-765A-45E1-B4F5-6021E7A42C96}"/>
          </ac:spMkLst>
        </pc:spChg>
        <pc:spChg chg="add del mod ord">
          <ac:chgData name="Dr. Nathaniel A. Frissell Ph.D." userId="6c853a77-d0a5-46f1-aca7-78ce2ad7bd47" providerId="ADAL" clId="{951010EB-8289-49D7-9CF2-BB7A5B27C31E}" dt="2021-02-02T23:39:46.385" v="872" actId="478"/>
          <ac:spMkLst>
            <pc:docMk/>
            <pc:sldMk cId="0" sldId="309"/>
            <ac:spMk id="3" creationId="{C4AC12D0-09FC-4DF4-A372-286D7EF185F1}"/>
          </ac:spMkLst>
        </pc:spChg>
        <pc:spChg chg="mod ord">
          <ac:chgData name="Dr. Nathaniel A. Frissell Ph.D." userId="6c853a77-d0a5-46f1-aca7-78ce2ad7bd47" providerId="ADAL" clId="{951010EB-8289-49D7-9CF2-BB7A5B27C31E}" dt="2021-02-02T23:39:43.408" v="871" actId="6264"/>
          <ac:spMkLst>
            <pc:docMk/>
            <pc:sldMk cId="0" sldId="309"/>
            <ac:spMk id="8194" creationId="{D7776AA0-7527-4522-A853-7A35824AD75C}"/>
          </ac:spMkLst>
        </pc:spChg>
      </pc:sldChg>
      <pc:sldChg chg="del">
        <pc:chgData name="Dr. Nathaniel A. Frissell Ph.D." userId="6c853a77-d0a5-46f1-aca7-78ce2ad7bd47" providerId="ADAL" clId="{951010EB-8289-49D7-9CF2-BB7A5B27C31E}" dt="2021-02-02T20:52:29.655" v="0" actId="47"/>
        <pc:sldMkLst>
          <pc:docMk/>
          <pc:sldMk cId="1450478966" sldId="309"/>
        </pc:sldMkLst>
      </pc:sldChg>
      <pc:sldChg chg="del">
        <pc:chgData name="Dr. Nathaniel A. Frissell Ph.D." userId="6c853a77-d0a5-46f1-aca7-78ce2ad7bd47" providerId="ADAL" clId="{951010EB-8289-49D7-9CF2-BB7A5B27C31E}" dt="2021-02-02T20:52:29.655" v="0" actId="47"/>
        <pc:sldMkLst>
          <pc:docMk/>
          <pc:sldMk cId="4255457964" sldId="310"/>
        </pc:sldMkLst>
      </pc:sldChg>
      <pc:sldChg chg="addSp delSp modSp add mod chgLayout">
        <pc:chgData name="Dr. Nathaniel A. Frissell Ph.D." userId="6c853a77-d0a5-46f1-aca7-78ce2ad7bd47" providerId="ADAL" clId="{951010EB-8289-49D7-9CF2-BB7A5B27C31E}" dt="2021-02-02T23:39:39.893" v="870" actId="6264"/>
        <pc:sldMkLst>
          <pc:docMk/>
          <pc:sldMk cId="0" sldId="311"/>
        </pc:sldMkLst>
        <pc:spChg chg="add del mod">
          <ac:chgData name="Dr. Nathaniel A. Frissell Ph.D." userId="6c853a77-d0a5-46f1-aca7-78ce2ad7bd47" providerId="ADAL" clId="{951010EB-8289-49D7-9CF2-BB7A5B27C31E}" dt="2021-02-02T23:39:29.231" v="868" actId="6264"/>
          <ac:spMkLst>
            <pc:docMk/>
            <pc:sldMk cId="0" sldId="311"/>
            <ac:spMk id="2" creationId="{7212AECE-CFA3-41FD-9EDA-AB9B02A03978}"/>
          </ac:spMkLst>
        </pc:spChg>
        <pc:spChg chg="add del mod">
          <ac:chgData name="Dr. Nathaniel A. Frissell Ph.D." userId="6c853a77-d0a5-46f1-aca7-78ce2ad7bd47" providerId="ADAL" clId="{951010EB-8289-49D7-9CF2-BB7A5B27C31E}" dt="2021-02-02T23:39:29.231" v="868" actId="6264"/>
          <ac:spMkLst>
            <pc:docMk/>
            <pc:sldMk cId="0" sldId="311"/>
            <ac:spMk id="3" creationId="{82E4949E-4576-483A-9614-3036B847332B}"/>
          </ac:spMkLst>
        </pc:spChg>
        <pc:spChg chg="del">
          <ac:chgData name="Dr. Nathaniel A. Frissell Ph.D." userId="6c853a77-d0a5-46f1-aca7-78ce2ad7bd47" providerId="ADAL" clId="{951010EB-8289-49D7-9CF2-BB7A5B27C31E}" dt="2021-02-02T23:39:38.153" v="869" actId="478"/>
          <ac:spMkLst>
            <pc:docMk/>
            <pc:sldMk cId="0" sldId="311"/>
            <ac:spMk id="4" creationId="{A2211E34-6624-48AB-8A69-6E838759B51C}"/>
          </ac:spMkLst>
        </pc:spChg>
        <pc:spChg chg="add del mod">
          <ac:chgData name="Dr. Nathaniel A. Frissell Ph.D." userId="6c853a77-d0a5-46f1-aca7-78ce2ad7bd47" providerId="ADAL" clId="{951010EB-8289-49D7-9CF2-BB7A5B27C31E}" dt="2021-02-02T23:39:39.893" v="870" actId="6264"/>
          <ac:spMkLst>
            <pc:docMk/>
            <pc:sldMk cId="0" sldId="311"/>
            <ac:spMk id="5" creationId="{2125E07B-D303-4A91-B4E2-91B8E5D671DE}"/>
          </ac:spMkLst>
        </pc:spChg>
        <pc:spChg chg="add del mod">
          <ac:chgData name="Dr. Nathaniel A. Frissell Ph.D." userId="6c853a77-d0a5-46f1-aca7-78ce2ad7bd47" providerId="ADAL" clId="{951010EB-8289-49D7-9CF2-BB7A5B27C31E}" dt="2021-02-02T23:39:39.893" v="870" actId="6264"/>
          <ac:spMkLst>
            <pc:docMk/>
            <pc:sldMk cId="0" sldId="311"/>
            <ac:spMk id="6" creationId="{B210C436-3DC9-4F45-AB87-031788CE97D7}"/>
          </ac:spMkLst>
        </pc:spChg>
        <pc:spChg chg="mod ord">
          <ac:chgData name="Dr. Nathaniel A. Frissell Ph.D." userId="6c853a77-d0a5-46f1-aca7-78ce2ad7bd47" providerId="ADAL" clId="{951010EB-8289-49D7-9CF2-BB7A5B27C31E}" dt="2021-02-02T23:39:39.893" v="870" actId="6264"/>
          <ac:spMkLst>
            <pc:docMk/>
            <pc:sldMk cId="0" sldId="311"/>
            <ac:spMk id="7170" creationId="{88A94D13-CAE3-461E-82E6-564BE772942F}"/>
          </ac:spMkLst>
        </pc:spChg>
        <pc:spChg chg="mod ord">
          <ac:chgData name="Dr. Nathaniel A. Frissell Ph.D." userId="6c853a77-d0a5-46f1-aca7-78ce2ad7bd47" providerId="ADAL" clId="{951010EB-8289-49D7-9CF2-BB7A5B27C31E}" dt="2021-02-02T23:39:39.893" v="870" actId="6264"/>
          <ac:spMkLst>
            <pc:docMk/>
            <pc:sldMk cId="0" sldId="311"/>
            <ac:spMk id="7171" creationId="{D66C28CD-6AA9-4275-9E48-39F5DFC98423}"/>
          </ac:spMkLst>
        </pc:spChg>
      </pc:sldChg>
      <pc:sldChg chg="del">
        <pc:chgData name="Dr. Nathaniel A. Frissell Ph.D." userId="6c853a77-d0a5-46f1-aca7-78ce2ad7bd47" providerId="ADAL" clId="{951010EB-8289-49D7-9CF2-BB7A5B27C31E}" dt="2021-02-02T20:52:29.655" v="0" actId="47"/>
        <pc:sldMkLst>
          <pc:docMk/>
          <pc:sldMk cId="652210891" sldId="311"/>
        </pc:sldMkLst>
      </pc:sldChg>
      <pc:sldChg chg="modSp add del mod">
        <pc:chgData name="Dr. Nathaniel A. Frissell Ph.D." userId="6c853a77-d0a5-46f1-aca7-78ce2ad7bd47" providerId="ADAL" clId="{951010EB-8289-49D7-9CF2-BB7A5B27C31E}" dt="2021-02-03T00:35:14.423" v="3109" actId="2696"/>
        <pc:sldMkLst>
          <pc:docMk/>
          <pc:sldMk cId="286483819" sldId="312"/>
        </pc:sldMkLst>
        <pc:spChg chg="mod">
          <ac:chgData name="Dr. Nathaniel A. Frissell Ph.D." userId="6c853a77-d0a5-46f1-aca7-78ce2ad7bd47" providerId="ADAL" clId="{951010EB-8289-49D7-9CF2-BB7A5B27C31E}" dt="2021-02-02T20:53:54.492" v="15" actId="27636"/>
          <ac:spMkLst>
            <pc:docMk/>
            <pc:sldMk cId="286483819" sldId="312"/>
            <ac:spMk id="2" creationId="{74BE73B4-F598-43F2-97D7-1D8301454A97}"/>
          </ac:spMkLst>
        </pc:spChg>
      </pc:sldChg>
      <pc:sldChg chg="add">
        <pc:chgData name="Dr. Nathaniel A. Frissell Ph.D." userId="6c853a77-d0a5-46f1-aca7-78ce2ad7bd47" providerId="ADAL" clId="{951010EB-8289-49D7-9CF2-BB7A5B27C31E}" dt="2021-02-03T00:35:17.844" v="3110"/>
        <pc:sldMkLst>
          <pc:docMk/>
          <pc:sldMk cId="1935251833" sldId="312"/>
        </pc:sldMkLst>
      </pc:sldChg>
      <pc:sldChg chg="del">
        <pc:chgData name="Dr. Nathaniel A. Frissell Ph.D." userId="6c853a77-d0a5-46f1-aca7-78ce2ad7bd47" providerId="ADAL" clId="{951010EB-8289-49D7-9CF2-BB7A5B27C31E}" dt="2021-02-02T20:52:29.655" v="0" actId="47"/>
        <pc:sldMkLst>
          <pc:docMk/>
          <pc:sldMk cId="3670806454" sldId="312"/>
        </pc:sldMkLst>
      </pc:sldChg>
      <pc:sldChg chg="del">
        <pc:chgData name="Dr. Nathaniel A. Frissell Ph.D." userId="6c853a77-d0a5-46f1-aca7-78ce2ad7bd47" providerId="ADAL" clId="{951010EB-8289-49D7-9CF2-BB7A5B27C31E}" dt="2021-02-02T21:07:11.886" v="24" actId="47"/>
        <pc:sldMkLst>
          <pc:docMk/>
          <pc:sldMk cId="3494528100" sldId="337"/>
        </pc:sldMkLst>
      </pc:sldChg>
      <pc:sldChg chg="modSp mod ord">
        <pc:chgData name="Dr. Nathaniel A. Frissell Ph.D." userId="6c853a77-d0a5-46f1-aca7-78ce2ad7bd47" providerId="ADAL" clId="{951010EB-8289-49D7-9CF2-BB7A5B27C31E}" dt="2021-02-03T00:10:39.998" v="1703" actId="20577"/>
        <pc:sldMkLst>
          <pc:docMk/>
          <pc:sldMk cId="944579993" sldId="338"/>
        </pc:sldMkLst>
        <pc:graphicFrameChg chg="mod modGraphic">
          <ac:chgData name="Dr. Nathaniel A. Frissell Ph.D." userId="6c853a77-d0a5-46f1-aca7-78ce2ad7bd47" providerId="ADAL" clId="{951010EB-8289-49D7-9CF2-BB7A5B27C31E}" dt="2021-02-03T00:10:39.998" v="1703" actId="20577"/>
          <ac:graphicFrameMkLst>
            <pc:docMk/>
            <pc:sldMk cId="944579993" sldId="338"/>
            <ac:graphicFrameMk id="4" creationId="{74BCFE3D-B4B2-4916-8BEA-A88E04B23D55}"/>
          </ac:graphicFrameMkLst>
        </pc:graphicFrameChg>
      </pc:sldChg>
      <pc:sldChg chg="delSp mod ord">
        <pc:chgData name="Dr. Nathaniel A. Frissell Ph.D." userId="6c853a77-d0a5-46f1-aca7-78ce2ad7bd47" providerId="ADAL" clId="{951010EB-8289-49D7-9CF2-BB7A5B27C31E}" dt="2021-02-02T22:34:37.646" v="580" actId="478"/>
        <pc:sldMkLst>
          <pc:docMk/>
          <pc:sldMk cId="692872076" sldId="339"/>
        </pc:sldMkLst>
        <pc:spChg chg="del">
          <ac:chgData name="Dr. Nathaniel A. Frissell Ph.D." userId="6c853a77-d0a5-46f1-aca7-78ce2ad7bd47" providerId="ADAL" clId="{951010EB-8289-49D7-9CF2-BB7A5B27C31E}" dt="2021-02-02T22:34:37.646" v="580" actId="478"/>
          <ac:spMkLst>
            <pc:docMk/>
            <pc:sldMk cId="692872076" sldId="339"/>
            <ac:spMk id="7" creationId="{73EBCAE0-95F0-4454-9577-76DAE7E5835D}"/>
          </ac:spMkLst>
        </pc:spChg>
        <pc:spChg chg="del">
          <ac:chgData name="Dr. Nathaniel A. Frissell Ph.D." userId="6c853a77-d0a5-46f1-aca7-78ce2ad7bd47" providerId="ADAL" clId="{951010EB-8289-49D7-9CF2-BB7A5B27C31E}" dt="2021-02-02T22:34:37.646" v="580" actId="478"/>
          <ac:spMkLst>
            <pc:docMk/>
            <pc:sldMk cId="692872076" sldId="339"/>
            <ac:spMk id="8" creationId="{891F44F9-26C2-43A0-97EE-5BB842B8D4B3}"/>
          </ac:spMkLst>
        </pc:spChg>
        <pc:spChg chg="del">
          <ac:chgData name="Dr. Nathaniel A. Frissell Ph.D." userId="6c853a77-d0a5-46f1-aca7-78ce2ad7bd47" providerId="ADAL" clId="{951010EB-8289-49D7-9CF2-BB7A5B27C31E}" dt="2021-02-02T22:34:37.646" v="580" actId="478"/>
          <ac:spMkLst>
            <pc:docMk/>
            <pc:sldMk cId="692872076" sldId="339"/>
            <ac:spMk id="9" creationId="{88EE8371-9742-4611-ABB2-6D596CC0EA99}"/>
          </ac:spMkLst>
        </pc:spChg>
        <pc:spChg chg="del">
          <ac:chgData name="Dr. Nathaniel A. Frissell Ph.D." userId="6c853a77-d0a5-46f1-aca7-78ce2ad7bd47" providerId="ADAL" clId="{951010EB-8289-49D7-9CF2-BB7A5B27C31E}" dt="2021-02-02T22:34:37.646" v="580" actId="478"/>
          <ac:spMkLst>
            <pc:docMk/>
            <pc:sldMk cId="692872076" sldId="339"/>
            <ac:spMk id="10" creationId="{07CB95A8-33A1-4E28-96F7-D9AE4A395E6E}"/>
          </ac:spMkLst>
        </pc:spChg>
        <pc:cxnChg chg="del">
          <ac:chgData name="Dr. Nathaniel A. Frissell Ph.D." userId="6c853a77-d0a5-46f1-aca7-78ce2ad7bd47" providerId="ADAL" clId="{951010EB-8289-49D7-9CF2-BB7A5B27C31E}" dt="2021-02-02T22:34:37.646" v="580" actId="478"/>
          <ac:cxnSpMkLst>
            <pc:docMk/>
            <pc:sldMk cId="692872076" sldId="339"/>
            <ac:cxnSpMk id="12" creationId="{17DAB9AB-E51C-4F7C-BBEA-E4EB9C8FA900}"/>
          </ac:cxnSpMkLst>
        </pc:cxnChg>
      </pc:sldChg>
      <pc:sldChg chg="modSp del mod ord">
        <pc:chgData name="Dr. Nathaniel A. Frissell Ph.D." userId="6c853a77-d0a5-46f1-aca7-78ce2ad7bd47" providerId="ADAL" clId="{951010EB-8289-49D7-9CF2-BB7A5B27C31E}" dt="2021-02-02T22:36:10.162" v="608" actId="2696"/>
        <pc:sldMkLst>
          <pc:docMk/>
          <pc:sldMk cId="1970802475" sldId="340"/>
        </pc:sldMkLst>
        <pc:spChg chg="mod">
          <ac:chgData name="Dr. Nathaniel A. Frissell Ph.D." userId="6c853a77-d0a5-46f1-aca7-78ce2ad7bd47" providerId="ADAL" clId="{951010EB-8289-49D7-9CF2-BB7A5B27C31E}" dt="2021-02-02T22:23:02.619" v="345"/>
          <ac:spMkLst>
            <pc:docMk/>
            <pc:sldMk cId="1970802475" sldId="340"/>
            <ac:spMk id="2" creationId="{B376D473-9CAC-40FC-921E-1A95612E72B9}"/>
          </ac:spMkLst>
        </pc:spChg>
        <pc:spChg chg="mod">
          <ac:chgData name="Dr. Nathaniel A. Frissell Ph.D." userId="6c853a77-d0a5-46f1-aca7-78ce2ad7bd47" providerId="ADAL" clId="{951010EB-8289-49D7-9CF2-BB7A5B27C31E}" dt="2021-02-02T22:21:17.760" v="305"/>
          <ac:spMkLst>
            <pc:docMk/>
            <pc:sldMk cId="1970802475" sldId="340"/>
            <ac:spMk id="3" creationId="{7D6F5F5C-E4EE-4EB9-8ADE-BAB76B1CA5B5}"/>
          </ac:spMkLst>
        </pc:spChg>
      </pc:sldChg>
      <pc:sldChg chg="addSp modSp add mod modNotesTx">
        <pc:chgData name="Dr. Nathaniel A. Frissell Ph.D." userId="6c853a77-d0a5-46f1-aca7-78ce2ad7bd47" providerId="ADAL" clId="{951010EB-8289-49D7-9CF2-BB7A5B27C31E}" dt="2021-02-03T00:36:06.556" v="3114" actId="20577"/>
        <pc:sldMkLst>
          <pc:docMk/>
          <pc:sldMk cId="4051998566" sldId="340"/>
        </pc:sldMkLst>
        <pc:spChg chg="mod">
          <ac:chgData name="Dr. Nathaniel A. Frissell Ph.D." userId="6c853a77-d0a5-46f1-aca7-78ce2ad7bd47" providerId="ADAL" clId="{951010EB-8289-49D7-9CF2-BB7A5B27C31E}" dt="2021-02-02T23:20:52.586" v="810" actId="14100"/>
          <ac:spMkLst>
            <pc:docMk/>
            <pc:sldMk cId="4051998566" sldId="340"/>
            <ac:spMk id="3" creationId="{7D6F5F5C-E4EE-4EB9-8ADE-BAB76B1CA5B5}"/>
          </ac:spMkLst>
        </pc:spChg>
        <pc:spChg chg="add mod">
          <ac:chgData name="Dr. Nathaniel A. Frissell Ph.D." userId="6c853a77-d0a5-46f1-aca7-78ce2ad7bd47" providerId="ADAL" clId="{951010EB-8289-49D7-9CF2-BB7A5B27C31E}" dt="2021-02-02T23:21:14.677" v="839" actId="1076"/>
          <ac:spMkLst>
            <pc:docMk/>
            <pc:sldMk cId="4051998566" sldId="340"/>
            <ac:spMk id="5" creationId="{3D9569B4-C443-41E9-A0A2-F68EE15000FB}"/>
          </ac:spMkLst>
        </pc:spChg>
        <pc:picChg chg="add mod">
          <ac:chgData name="Dr. Nathaniel A. Frissell Ph.D." userId="6c853a77-d0a5-46f1-aca7-78ce2ad7bd47" providerId="ADAL" clId="{951010EB-8289-49D7-9CF2-BB7A5B27C31E}" dt="2021-02-02T23:20:56.922" v="811" actId="1076"/>
          <ac:picMkLst>
            <pc:docMk/>
            <pc:sldMk cId="4051998566" sldId="340"/>
            <ac:picMk id="4" creationId="{54C3D5B0-242F-478D-84AA-31F76535BD0D}"/>
          </ac:picMkLst>
        </pc:picChg>
      </pc:sldChg>
      <pc:sldChg chg="add">
        <pc:chgData name="Dr. Nathaniel A. Frissell Ph.D." userId="6c853a77-d0a5-46f1-aca7-78ce2ad7bd47" providerId="ADAL" clId="{951010EB-8289-49D7-9CF2-BB7A5B27C31E}" dt="2021-02-02T22:36:16.204" v="609"/>
        <pc:sldMkLst>
          <pc:docMk/>
          <pc:sldMk cId="2312105502" sldId="341"/>
        </pc:sldMkLst>
      </pc:sldChg>
      <pc:sldChg chg="addSp delSp modSp del mod ord chgLayout">
        <pc:chgData name="Dr. Nathaniel A. Frissell Ph.D." userId="6c853a77-d0a5-46f1-aca7-78ce2ad7bd47" providerId="ADAL" clId="{951010EB-8289-49D7-9CF2-BB7A5B27C31E}" dt="2021-02-02T22:36:10.162" v="608" actId="2696"/>
        <pc:sldMkLst>
          <pc:docMk/>
          <pc:sldMk cId="4146325045" sldId="341"/>
        </pc:sldMkLst>
        <pc:spChg chg="mod ord">
          <ac:chgData name="Dr. Nathaniel A. Frissell Ph.D." userId="6c853a77-d0a5-46f1-aca7-78ce2ad7bd47" providerId="ADAL" clId="{951010EB-8289-49D7-9CF2-BB7A5B27C31E}" dt="2021-02-02T22:29:28.710" v="413" actId="700"/>
          <ac:spMkLst>
            <pc:docMk/>
            <pc:sldMk cId="4146325045" sldId="341"/>
            <ac:spMk id="2" creationId="{502D870E-D399-49C4-A6C3-10D1F30566E2}"/>
          </ac:spMkLst>
        </pc:spChg>
        <pc:spChg chg="del mod">
          <ac:chgData name="Dr. Nathaniel A. Frissell Ph.D." userId="6c853a77-d0a5-46f1-aca7-78ce2ad7bd47" providerId="ADAL" clId="{951010EB-8289-49D7-9CF2-BB7A5B27C31E}" dt="2021-02-02T22:28:49.684" v="406" actId="478"/>
          <ac:spMkLst>
            <pc:docMk/>
            <pc:sldMk cId="4146325045" sldId="341"/>
            <ac:spMk id="3" creationId="{B92740FA-4228-4DF3-BA3B-6FCC678DF8CF}"/>
          </ac:spMkLst>
        </pc:spChg>
        <pc:spChg chg="add del mod">
          <ac:chgData name="Dr. Nathaniel A. Frissell Ph.D." userId="6c853a77-d0a5-46f1-aca7-78ce2ad7bd47" providerId="ADAL" clId="{951010EB-8289-49D7-9CF2-BB7A5B27C31E}" dt="2021-02-02T22:28:53.427" v="408" actId="478"/>
          <ac:spMkLst>
            <pc:docMk/>
            <pc:sldMk cId="4146325045" sldId="341"/>
            <ac:spMk id="5" creationId="{D83DD9C4-C9D3-4DD7-8A84-06AE98C5D896}"/>
          </ac:spMkLst>
        </pc:spChg>
        <pc:spChg chg="add mod ord">
          <ac:chgData name="Dr. Nathaniel A. Frissell Ph.D." userId="6c853a77-d0a5-46f1-aca7-78ce2ad7bd47" providerId="ADAL" clId="{951010EB-8289-49D7-9CF2-BB7A5B27C31E}" dt="2021-02-02T22:30:22.214" v="574" actId="113"/>
          <ac:spMkLst>
            <pc:docMk/>
            <pc:sldMk cId="4146325045" sldId="341"/>
            <ac:spMk id="7" creationId="{719666EA-D457-418F-BA69-EE1547B041B7}"/>
          </ac:spMkLst>
        </pc:spChg>
        <pc:picChg chg="add mod modCrop">
          <ac:chgData name="Dr. Nathaniel A. Frissell Ph.D." userId="6c853a77-d0a5-46f1-aca7-78ce2ad7bd47" providerId="ADAL" clId="{951010EB-8289-49D7-9CF2-BB7A5B27C31E}" dt="2021-02-02T22:29:22.832" v="412" actId="1076"/>
          <ac:picMkLst>
            <pc:docMk/>
            <pc:sldMk cId="4146325045" sldId="341"/>
            <ac:picMk id="6" creationId="{E868EF8C-160B-4566-ACD5-81A9EC98741E}"/>
          </ac:picMkLst>
        </pc:picChg>
      </pc:sldChg>
      <pc:sldChg chg="modSp add">
        <pc:chgData name="Dr. Nathaniel A. Frissell Ph.D." userId="6c853a77-d0a5-46f1-aca7-78ce2ad7bd47" providerId="ADAL" clId="{951010EB-8289-49D7-9CF2-BB7A5B27C31E}" dt="2021-02-03T00:40:55.140" v="3146" actId="1440"/>
        <pc:sldMkLst>
          <pc:docMk/>
          <pc:sldMk cId="2037518481" sldId="342"/>
        </pc:sldMkLst>
        <pc:picChg chg="mod">
          <ac:chgData name="Dr. Nathaniel A. Frissell Ph.D." userId="6c853a77-d0a5-46f1-aca7-78ce2ad7bd47" providerId="ADAL" clId="{951010EB-8289-49D7-9CF2-BB7A5B27C31E}" dt="2021-02-03T00:40:55.140" v="3146" actId="1440"/>
          <ac:picMkLst>
            <pc:docMk/>
            <pc:sldMk cId="2037518481" sldId="342"/>
            <ac:picMk id="3074" creationId="{C45F1082-1E36-456F-A8D6-FC016C22ECF1}"/>
          </ac:picMkLst>
        </pc:picChg>
      </pc:sldChg>
      <pc:sldChg chg="addSp modSp del mod">
        <pc:chgData name="Dr. Nathaniel A. Frissell Ph.D." userId="6c853a77-d0a5-46f1-aca7-78ce2ad7bd47" providerId="ADAL" clId="{951010EB-8289-49D7-9CF2-BB7A5B27C31E}" dt="2021-02-02T22:36:10.162" v="608" actId="2696"/>
        <pc:sldMkLst>
          <pc:docMk/>
          <pc:sldMk cId="3582792267" sldId="342"/>
        </pc:sldMkLst>
        <pc:spChg chg="mod">
          <ac:chgData name="Dr. Nathaniel A. Frissell Ph.D." userId="6c853a77-d0a5-46f1-aca7-78ce2ad7bd47" providerId="ADAL" clId="{951010EB-8289-49D7-9CF2-BB7A5B27C31E}" dt="2021-02-02T22:26:30.133" v="394" actId="20577"/>
          <ac:spMkLst>
            <pc:docMk/>
            <pc:sldMk cId="3582792267" sldId="342"/>
            <ac:spMk id="2" creationId="{36801520-E49D-4537-9AD1-C2889FF1C76C}"/>
          </ac:spMkLst>
        </pc:spChg>
        <pc:spChg chg="mod">
          <ac:chgData name="Dr. Nathaniel A. Frissell Ph.D." userId="6c853a77-d0a5-46f1-aca7-78ce2ad7bd47" providerId="ADAL" clId="{951010EB-8289-49D7-9CF2-BB7A5B27C31E}" dt="2021-02-02T22:26:38.823" v="397" actId="20577"/>
          <ac:spMkLst>
            <pc:docMk/>
            <pc:sldMk cId="3582792267" sldId="342"/>
            <ac:spMk id="3" creationId="{EDD217C1-2155-47CC-8419-CE1B41F3A74C}"/>
          </ac:spMkLst>
        </pc:spChg>
        <pc:picChg chg="add mod">
          <ac:chgData name="Dr. Nathaniel A. Frissell Ph.D." userId="6c853a77-d0a5-46f1-aca7-78ce2ad7bd47" providerId="ADAL" clId="{951010EB-8289-49D7-9CF2-BB7A5B27C31E}" dt="2021-02-02T22:26:26.700" v="387" actId="14826"/>
          <ac:picMkLst>
            <pc:docMk/>
            <pc:sldMk cId="3582792267" sldId="342"/>
            <ac:picMk id="3074" creationId="{C45F1082-1E36-456F-A8D6-FC016C22ECF1}"/>
          </ac:picMkLst>
        </pc:picChg>
      </pc:sldChg>
      <pc:sldChg chg="addSp delSp modSp add mod delAnim modAnim">
        <pc:chgData name="Dr. Nathaniel A. Frissell Ph.D." userId="6c853a77-d0a5-46f1-aca7-78ce2ad7bd47" providerId="ADAL" clId="{951010EB-8289-49D7-9CF2-BB7A5B27C31E}" dt="2021-02-02T21:33:17.790" v="106" actId="20577"/>
        <pc:sldMkLst>
          <pc:docMk/>
          <pc:sldMk cId="2925330266" sldId="360"/>
        </pc:sldMkLst>
        <pc:spChg chg="mod">
          <ac:chgData name="Dr. Nathaniel A. Frissell Ph.D." userId="6c853a77-d0a5-46f1-aca7-78ce2ad7bd47" providerId="ADAL" clId="{951010EB-8289-49D7-9CF2-BB7A5B27C31E}" dt="2021-02-02T21:33:17.790" v="106" actId="20577"/>
          <ac:spMkLst>
            <pc:docMk/>
            <pc:sldMk cId="2925330266" sldId="360"/>
            <ac:spMk id="2" creationId="{59C70F5D-EFD4-4B5A-B9D1-7B69DE2FCC18}"/>
          </ac:spMkLst>
        </pc:spChg>
        <pc:spChg chg="mod">
          <ac:chgData name="Dr. Nathaniel A. Frissell Ph.D." userId="6c853a77-d0a5-46f1-aca7-78ce2ad7bd47" providerId="ADAL" clId="{951010EB-8289-49D7-9CF2-BB7A5B27C31E}" dt="2021-02-02T21:32:03.711" v="57"/>
          <ac:spMkLst>
            <pc:docMk/>
            <pc:sldMk cId="2925330266" sldId="360"/>
            <ac:spMk id="6" creationId="{3D1C25A9-D83E-4313-B2E5-69C705ABBC0C}"/>
          </ac:spMkLst>
        </pc:spChg>
        <pc:picChg chg="add mod">
          <ac:chgData name="Dr. Nathaniel A. Frissell Ph.D." userId="6c853a77-d0a5-46f1-aca7-78ce2ad7bd47" providerId="ADAL" clId="{951010EB-8289-49D7-9CF2-BB7A5B27C31E}" dt="2021-02-02T21:32:40.984" v="62" actId="1076"/>
          <ac:picMkLst>
            <pc:docMk/>
            <pc:sldMk cId="2925330266" sldId="360"/>
            <ac:picMk id="3" creationId="{14147819-9C56-4F10-B102-2057296FBE6D}"/>
          </ac:picMkLst>
        </pc:picChg>
        <pc:picChg chg="del">
          <ac:chgData name="Dr. Nathaniel A. Frissell Ph.D." userId="6c853a77-d0a5-46f1-aca7-78ce2ad7bd47" providerId="ADAL" clId="{951010EB-8289-49D7-9CF2-BB7A5B27C31E}" dt="2021-02-02T21:31:44.397" v="56" actId="478"/>
          <ac:picMkLst>
            <pc:docMk/>
            <pc:sldMk cId="2925330266" sldId="360"/>
            <ac:picMk id="4" creationId="{DA83D626-14A0-44D0-9E77-B799F14BB450}"/>
          </ac:picMkLst>
        </pc:picChg>
      </pc:sldChg>
      <pc:sldChg chg="add ord">
        <pc:chgData name="Dr. Nathaniel A. Frissell Ph.D." userId="6c853a77-d0a5-46f1-aca7-78ce2ad7bd47" providerId="ADAL" clId="{951010EB-8289-49D7-9CF2-BB7A5B27C31E}" dt="2021-02-02T21:18:21.659" v="31"/>
        <pc:sldMkLst>
          <pc:docMk/>
          <pc:sldMk cId="876740973" sldId="368"/>
        </pc:sldMkLst>
      </pc:sldChg>
      <pc:sldChg chg="modSp add mod">
        <pc:chgData name="Dr. Nathaniel A. Frissell Ph.D." userId="6c853a77-d0a5-46f1-aca7-78ce2ad7bd47" providerId="ADAL" clId="{951010EB-8289-49D7-9CF2-BB7A5B27C31E}" dt="2021-02-03T00:52:06.409" v="3216" actId="1036"/>
        <pc:sldMkLst>
          <pc:docMk/>
          <pc:sldMk cId="3718613310" sldId="374"/>
        </pc:sldMkLst>
        <pc:picChg chg="mod">
          <ac:chgData name="Dr. Nathaniel A. Frissell Ph.D." userId="6c853a77-d0a5-46f1-aca7-78ce2ad7bd47" providerId="ADAL" clId="{951010EB-8289-49D7-9CF2-BB7A5B27C31E}" dt="2021-02-03T00:52:06.409" v="3216" actId="1036"/>
          <ac:picMkLst>
            <pc:docMk/>
            <pc:sldMk cId="3718613310" sldId="374"/>
            <ac:picMk id="4" creationId="{FEA98A92-1AFC-4032-80B4-3F494E7DE3A6}"/>
          </ac:picMkLst>
        </pc:picChg>
      </pc:sldChg>
      <pc:sldChg chg="add">
        <pc:chgData name="Dr. Nathaniel A. Frissell Ph.D." userId="6c853a77-d0a5-46f1-aca7-78ce2ad7bd47" providerId="ADAL" clId="{951010EB-8289-49D7-9CF2-BB7A5B27C31E}" dt="2021-02-02T21:23:38.811" v="53"/>
        <pc:sldMkLst>
          <pc:docMk/>
          <pc:sldMk cId="457258678" sldId="377"/>
        </pc:sldMkLst>
      </pc:sldChg>
      <pc:sldChg chg="add">
        <pc:chgData name="Dr. Nathaniel A. Frissell Ph.D." userId="6c853a77-d0a5-46f1-aca7-78ce2ad7bd47" providerId="ADAL" clId="{951010EB-8289-49D7-9CF2-BB7A5B27C31E}" dt="2021-02-02T21:25:20.795" v="54"/>
        <pc:sldMkLst>
          <pc:docMk/>
          <pc:sldMk cId="2200717011" sldId="379"/>
        </pc:sldMkLst>
      </pc:sldChg>
      <pc:sldChg chg="add">
        <pc:chgData name="Dr. Nathaniel A. Frissell Ph.D." userId="6c853a77-d0a5-46f1-aca7-78ce2ad7bd47" providerId="ADAL" clId="{951010EB-8289-49D7-9CF2-BB7A5B27C31E}" dt="2021-02-02T21:18:03.183" v="28"/>
        <pc:sldMkLst>
          <pc:docMk/>
          <pc:sldMk cId="26169403" sldId="395"/>
        </pc:sldMkLst>
      </pc:sldChg>
      <pc:sldChg chg="add del">
        <pc:chgData name="Dr. Nathaniel A. Frissell Ph.D." userId="6c853a77-d0a5-46f1-aca7-78ce2ad7bd47" providerId="ADAL" clId="{951010EB-8289-49D7-9CF2-BB7A5B27C31E}" dt="2021-02-02T22:41:00.736" v="698" actId="47"/>
        <pc:sldMkLst>
          <pc:docMk/>
          <pc:sldMk cId="2854149590" sldId="400"/>
        </pc:sldMkLst>
      </pc:sldChg>
      <pc:sldChg chg="add del ord">
        <pc:chgData name="Dr. Nathaniel A. Frissell Ph.D." userId="6c853a77-d0a5-46f1-aca7-78ce2ad7bd47" providerId="ADAL" clId="{951010EB-8289-49D7-9CF2-BB7A5B27C31E}" dt="2021-02-02T22:41:53.225" v="701"/>
        <pc:sldMkLst>
          <pc:docMk/>
          <pc:sldMk cId="2984257400" sldId="401"/>
        </pc:sldMkLst>
      </pc:sldChg>
      <pc:sldChg chg="add del">
        <pc:chgData name="Dr. Nathaniel A. Frissell Ph.D." userId="6c853a77-d0a5-46f1-aca7-78ce2ad7bd47" providerId="ADAL" clId="{951010EB-8289-49D7-9CF2-BB7A5B27C31E}" dt="2021-02-02T22:41:55.764" v="702" actId="47"/>
        <pc:sldMkLst>
          <pc:docMk/>
          <pc:sldMk cId="2443990401" sldId="403"/>
        </pc:sldMkLst>
      </pc:sldChg>
      <pc:sldChg chg="add del">
        <pc:chgData name="Dr. Nathaniel A. Frissell Ph.D." userId="6c853a77-d0a5-46f1-aca7-78ce2ad7bd47" providerId="ADAL" clId="{951010EB-8289-49D7-9CF2-BB7A5B27C31E}" dt="2021-02-02T22:40:00.760" v="612" actId="47"/>
        <pc:sldMkLst>
          <pc:docMk/>
          <pc:sldMk cId="2680690919" sldId="407"/>
        </pc:sldMkLst>
      </pc:sldChg>
      <pc:sldChg chg="modSp add mod">
        <pc:chgData name="Dr. Nathaniel A. Frissell Ph.D." userId="6c853a77-d0a5-46f1-aca7-78ce2ad7bd47" providerId="ADAL" clId="{951010EB-8289-49D7-9CF2-BB7A5B27C31E}" dt="2021-02-02T22:40:41.447" v="697" actId="20577"/>
        <pc:sldMkLst>
          <pc:docMk/>
          <pc:sldMk cId="2483683527" sldId="408"/>
        </pc:sldMkLst>
        <pc:spChg chg="mod">
          <ac:chgData name="Dr. Nathaniel A. Frissell Ph.D." userId="6c853a77-d0a5-46f1-aca7-78ce2ad7bd47" providerId="ADAL" clId="{951010EB-8289-49D7-9CF2-BB7A5B27C31E}" dt="2021-02-02T22:40:41.447" v="697" actId="20577"/>
          <ac:spMkLst>
            <pc:docMk/>
            <pc:sldMk cId="2483683527" sldId="408"/>
            <ac:spMk id="3" creationId="{94009B2D-6868-4007-A5DE-F205920D11A9}"/>
          </ac:spMkLst>
        </pc:spChg>
      </pc:sldChg>
      <pc:sldChg chg="add ord">
        <pc:chgData name="Dr. Nathaniel A. Frissell Ph.D." userId="6c853a77-d0a5-46f1-aca7-78ce2ad7bd47" providerId="ADAL" clId="{951010EB-8289-49D7-9CF2-BB7A5B27C31E}" dt="2021-02-02T21:23:02.971" v="52"/>
        <pc:sldMkLst>
          <pc:docMk/>
          <pc:sldMk cId="3540868933" sldId="410"/>
        </pc:sldMkLst>
      </pc:sldChg>
      <pc:sldChg chg="add ord">
        <pc:chgData name="Dr. Nathaniel A. Frissell Ph.D." userId="6c853a77-d0a5-46f1-aca7-78ce2ad7bd47" providerId="ADAL" clId="{951010EB-8289-49D7-9CF2-BB7A5B27C31E}" dt="2021-02-02T21:21:04.163" v="37"/>
        <pc:sldMkLst>
          <pc:docMk/>
          <pc:sldMk cId="2066193786" sldId="411"/>
        </pc:sldMkLst>
      </pc:sldChg>
      <pc:sldChg chg="add">
        <pc:chgData name="Dr. Nathaniel A. Frissell Ph.D." userId="6c853a77-d0a5-46f1-aca7-78ce2ad7bd47" providerId="ADAL" clId="{951010EB-8289-49D7-9CF2-BB7A5B27C31E}" dt="2021-02-02T21:23:38.811" v="53"/>
        <pc:sldMkLst>
          <pc:docMk/>
          <pc:sldMk cId="632769277" sldId="412"/>
        </pc:sldMkLst>
      </pc:sldChg>
      <pc:sldChg chg="add ord">
        <pc:chgData name="Dr. Nathaniel A. Frissell Ph.D." userId="6c853a77-d0a5-46f1-aca7-78ce2ad7bd47" providerId="ADAL" clId="{951010EB-8289-49D7-9CF2-BB7A5B27C31E}" dt="2021-02-03T00:32:45.258" v="3102"/>
        <pc:sldMkLst>
          <pc:docMk/>
          <pc:sldMk cId="1780819757" sldId="413"/>
        </pc:sldMkLst>
      </pc:sldChg>
      <pc:sldChg chg="modSp add mod">
        <pc:chgData name="Dr. Nathaniel A. Frissell Ph.D." userId="6c853a77-d0a5-46f1-aca7-78ce2ad7bd47" providerId="ADAL" clId="{951010EB-8289-49D7-9CF2-BB7A5B27C31E}" dt="2021-02-03T00:24:29.871" v="2671" actId="20577"/>
        <pc:sldMkLst>
          <pc:docMk/>
          <pc:sldMk cId="168757393" sldId="429"/>
        </pc:sldMkLst>
        <pc:spChg chg="mod">
          <ac:chgData name="Dr. Nathaniel A. Frissell Ph.D." userId="6c853a77-d0a5-46f1-aca7-78ce2ad7bd47" providerId="ADAL" clId="{951010EB-8289-49D7-9CF2-BB7A5B27C31E}" dt="2021-02-02T20:53:54.412" v="3" actId="27636"/>
          <ac:spMkLst>
            <pc:docMk/>
            <pc:sldMk cId="168757393" sldId="429"/>
            <ac:spMk id="2" creationId="{00000000-0000-0000-0000-000000000000}"/>
          </ac:spMkLst>
        </pc:spChg>
        <pc:spChg chg="mod">
          <ac:chgData name="Dr. Nathaniel A. Frissell Ph.D." userId="6c853a77-d0a5-46f1-aca7-78ce2ad7bd47" providerId="ADAL" clId="{951010EB-8289-49D7-9CF2-BB7A5B27C31E}" dt="2021-02-03T00:24:29.871" v="2671" actId="20577"/>
          <ac:spMkLst>
            <pc:docMk/>
            <pc:sldMk cId="168757393" sldId="429"/>
            <ac:spMk id="3" creationId="{00000000-0000-0000-0000-000000000000}"/>
          </ac:spMkLst>
        </pc:spChg>
      </pc:sldChg>
      <pc:sldChg chg="del">
        <pc:chgData name="Dr. Nathaniel A. Frissell Ph.D." userId="6c853a77-d0a5-46f1-aca7-78ce2ad7bd47" providerId="ADAL" clId="{951010EB-8289-49D7-9CF2-BB7A5B27C31E}" dt="2021-02-02T20:52:29.655" v="0" actId="47"/>
        <pc:sldMkLst>
          <pc:docMk/>
          <pc:sldMk cId="2814364589" sldId="429"/>
        </pc:sldMkLst>
      </pc:sldChg>
      <pc:sldChg chg="modSp add mod">
        <pc:chgData name="Dr. Nathaniel A. Frissell Ph.D." userId="6c853a77-d0a5-46f1-aca7-78ce2ad7bd47" providerId="ADAL" clId="{951010EB-8289-49D7-9CF2-BB7A5B27C31E}" dt="2021-02-02T20:53:54.415" v="4" actId="27636"/>
        <pc:sldMkLst>
          <pc:docMk/>
          <pc:sldMk cId="1715036929" sldId="441"/>
        </pc:sldMkLst>
        <pc:spChg chg="mod">
          <ac:chgData name="Dr. Nathaniel A. Frissell Ph.D." userId="6c853a77-d0a5-46f1-aca7-78ce2ad7bd47" providerId="ADAL" clId="{951010EB-8289-49D7-9CF2-BB7A5B27C31E}" dt="2021-02-02T20:53:54.415" v="4" actId="27636"/>
          <ac:spMkLst>
            <pc:docMk/>
            <pc:sldMk cId="1715036929" sldId="441"/>
            <ac:spMk id="2" creationId="{00000000-0000-0000-0000-000000000000}"/>
          </ac:spMkLst>
        </pc:spChg>
      </pc:sldChg>
      <pc:sldChg chg="modSp add mod">
        <pc:chgData name="Dr. Nathaniel A. Frissell Ph.D." userId="6c853a77-d0a5-46f1-aca7-78ce2ad7bd47" providerId="ADAL" clId="{951010EB-8289-49D7-9CF2-BB7A5B27C31E}" dt="2021-02-02T20:53:54.421" v="5" actId="27636"/>
        <pc:sldMkLst>
          <pc:docMk/>
          <pc:sldMk cId="1744773710" sldId="442"/>
        </pc:sldMkLst>
        <pc:spChg chg="mod">
          <ac:chgData name="Dr. Nathaniel A. Frissell Ph.D." userId="6c853a77-d0a5-46f1-aca7-78ce2ad7bd47" providerId="ADAL" clId="{951010EB-8289-49D7-9CF2-BB7A5B27C31E}" dt="2021-02-02T20:53:54.421" v="5" actId="27636"/>
          <ac:spMkLst>
            <pc:docMk/>
            <pc:sldMk cId="1744773710" sldId="442"/>
            <ac:spMk id="2" creationId="{00000000-0000-0000-0000-000000000000}"/>
          </ac:spMkLst>
        </pc:spChg>
      </pc:sldChg>
      <pc:sldChg chg="modSp add mod">
        <pc:chgData name="Dr. Nathaniel A. Frissell Ph.D." userId="6c853a77-d0a5-46f1-aca7-78ce2ad7bd47" providerId="ADAL" clId="{951010EB-8289-49D7-9CF2-BB7A5B27C31E}" dt="2021-02-02T20:53:54.424" v="6" actId="27636"/>
        <pc:sldMkLst>
          <pc:docMk/>
          <pc:sldMk cId="829103257" sldId="443"/>
        </pc:sldMkLst>
        <pc:spChg chg="mod">
          <ac:chgData name="Dr. Nathaniel A. Frissell Ph.D." userId="6c853a77-d0a5-46f1-aca7-78ce2ad7bd47" providerId="ADAL" clId="{951010EB-8289-49D7-9CF2-BB7A5B27C31E}" dt="2021-02-02T20:53:54.424" v="6" actId="27636"/>
          <ac:spMkLst>
            <pc:docMk/>
            <pc:sldMk cId="829103257" sldId="443"/>
            <ac:spMk id="2" creationId="{00000000-0000-0000-0000-000000000000}"/>
          </ac:spMkLst>
        </pc:spChg>
      </pc:sldChg>
      <pc:sldChg chg="modSp add del mod">
        <pc:chgData name="Dr. Nathaniel A. Frissell Ph.D." userId="6c853a77-d0a5-46f1-aca7-78ce2ad7bd47" providerId="ADAL" clId="{951010EB-8289-49D7-9CF2-BB7A5B27C31E}" dt="2021-02-02T22:18:39.980" v="180" actId="47"/>
        <pc:sldMkLst>
          <pc:docMk/>
          <pc:sldMk cId="592139692" sldId="448"/>
        </pc:sldMkLst>
        <pc:spChg chg="mod">
          <ac:chgData name="Dr. Nathaniel A. Frissell Ph.D." userId="6c853a77-d0a5-46f1-aca7-78ce2ad7bd47" providerId="ADAL" clId="{951010EB-8289-49D7-9CF2-BB7A5B27C31E}" dt="2021-02-02T20:53:54.427" v="7" actId="27636"/>
          <ac:spMkLst>
            <pc:docMk/>
            <pc:sldMk cId="592139692" sldId="448"/>
            <ac:spMk id="2" creationId="{00000000-0000-0000-0000-000000000000}"/>
          </ac:spMkLst>
        </pc:spChg>
      </pc:sldChg>
      <pc:sldChg chg="add">
        <pc:chgData name="Dr. Nathaniel A. Frissell Ph.D." userId="6c853a77-d0a5-46f1-aca7-78ce2ad7bd47" providerId="ADAL" clId="{951010EB-8289-49D7-9CF2-BB7A5B27C31E}" dt="2021-02-03T00:09:25.327" v="1636"/>
        <pc:sldMkLst>
          <pc:docMk/>
          <pc:sldMk cId="1497945050" sldId="456"/>
        </pc:sldMkLst>
      </pc:sldChg>
      <pc:sldChg chg="add">
        <pc:chgData name="Dr. Nathaniel A. Frissell Ph.D." userId="6c853a77-d0a5-46f1-aca7-78ce2ad7bd47" providerId="ADAL" clId="{951010EB-8289-49D7-9CF2-BB7A5B27C31E}" dt="2021-02-03T00:50:28.978" v="3215"/>
        <pc:sldMkLst>
          <pc:docMk/>
          <pc:sldMk cId="2614305513" sldId="461"/>
        </pc:sldMkLst>
      </pc:sldChg>
      <pc:sldChg chg="add">
        <pc:chgData name="Dr. Nathaniel A. Frissell Ph.D." userId="6c853a77-d0a5-46f1-aca7-78ce2ad7bd47" providerId="ADAL" clId="{951010EB-8289-49D7-9CF2-BB7A5B27C31E}" dt="2021-02-03T00:50:28.978" v="3215"/>
        <pc:sldMkLst>
          <pc:docMk/>
          <pc:sldMk cId="3861308977" sldId="462"/>
        </pc:sldMkLst>
      </pc:sldChg>
      <pc:sldChg chg="add">
        <pc:chgData name="Dr. Nathaniel A. Frissell Ph.D." userId="6c853a77-d0a5-46f1-aca7-78ce2ad7bd47" providerId="ADAL" clId="{951010EB-8289-49D7-9CF2-BB7A5B27C31E}" dt="2021-02-03T00:50:28.978" v="3215"/>
        <pc:sldMkLst>
          <pc:docMk/>
          <pc:sldMk cId="1494053673" sldId="463"/>
        </pc:sldMkLst>
      </pc:sldChg>
      <pc:sldChg chg="delSp modSp add mod">
        <pc:chgData name="Dr. Nathaniel A. Frissell Ph.D." userId="6c853a77-d0a5-46f1-aca7-78ce2ad7bd47" providerId="ADAL" clId="{951010EB-8289-49D7-9CF2-BB7A5B27C31E}" dt="2021-02-02T22:46:09.386" v="803" actId="113"/>
        <pc:sldMkLst>
          <pc:docMk/>
          <pc:sldMk cId="374408087" sldId="464"/>
        </pc:sldMkLst>
        <pc:spChg chg="mod">
          <ac:chgData name="Dr. Nathaniel A. Frissell Ph.D." userId="6c853a77-d0a5-46f1-aca7-78ce2ad7bd47" providerId="ADAL" clId="{951010EB-8289-49D7-9CF2-BB7A5B27C31E}" dt="2021-02-02T22:43:04.816" v="750" actId="20577"/>
          <ac:spMkLst>
            <pc:docMk/>
            <pc:sldMk cId="374408087" sldId="464"/>
            <ac:spMk id="2" creationId="{00000000-0000-0000-0000-000000000000}"/>
          </ac:spMkLst>
        </pc:spChg>
        <pc:spChg chg="del mod topLvl">
          <ac:chgData name="Dr. Nathaniel A. Frissell Ph.D." userId="6c853a77-d0a5-46f1-aca7-78ce2ad7bd47" providerId="ADAL" clId="{951010EB-8289-49D7-9CF2-BB7A5B27C31E}" dt="2021-02-02T22:43:32.873" v="753" actId="478"/>
          <ac:spMkLst>
            <pc:docMk/>
            <pc:sldMk cId="374408087" sldId="464"/>
            <ac:spMk id="6" creationId="{00000000-0000-0000-0000-000000000000}"/>
          </ac:spMkLst>
        </pc:spChg>
        <pc:spChg chg="del mod topLvl">
          <ac:chgData name="Dr. Nathaniel A. Frissell Ph.D." userId="6c853a77-d0a5-46f1-aca7-78ce2ad7bd47" providerId="ADAL" clId="{951010EB-8289-49D7-9CF2-BB7A5B27C31E}" dt="2021-02-02T22:43:49.401" v="756" actId="478"/>
          <ac:spMkLst>
            <pc:docMk/>
            <pc:sldMk cId="374408087" sldId="464"/>
            <ac:spMk id="7" creationId="{00000000-0000-0000-0000-000000000000}"/>
          </ac:spMkLst>
        </pc:spChg>
        <pc:spChg chg="mod">
          <ac:chgData name="Dr. Nathaniel A. Frissell Ph.D." userId="6c853a77-d0a5-46f1-aca7-78ce2ad7bd47" providerId="ADAL" clId="{951010EB-8289-49D7-9CF2-BB7A5B27C31E}" dt="2021-02-02T22:46:09.386" v="803" actId="113"/>
          <ac:spMkLst>
            <pc:docMk/>
            <pc:sldMk cId="374408087" sldId="464"/>
            <ac:spMk id="10" creationId="{00000000-0000-0000-0000-000000000000}"/>
          </ac:spMkLst>
        </pc:spChg>
        <pc:grpChg chg="del">
          <ac:chgData name="Dr. Nathaniel A. Frissell Ph.D." userId="6c853a77-d0a5-46f1-aca7-78ce2ad7bd47" providerId="ADAL" clId="{951010EB-8289-49D7-9CF2-BB7A5B27C31E}" dt="2021-02-02T22:43:24.701" v="751" actId="165"/>
          <ac:grpSpMkLst>
            <pc:docMk/>
            <pc:sldMk cId="374408087" sldId="464"/>
            <ac:grpSpMk id="4" creationId="{AD3A1BE3-4C3B-409A-AF2A-AF0B603F4CA7}"/>
          </ac:grpSpMkLst>
        </pc:grpChg>
        <pc:picChg chg="mod topLvl modCrop">
          <ac:chgData name="Dr. Nathaniel A. Frissell Ph.D." userId="6c853a77-d0a5-46f1-aca7-78ce2ad7bd47" providerId="ADAL" clId="{951010EB-8289-49D7-9CF2-BB7A5B27C31E}" dt="2021-02-02T22:45:57.016" v="798" actId="1076"/>
          <ac:picMkLst>
            <pc:docMk/>
            <pc:sldMk cId="374408087" sldId="464"/>
            <ac:picMk id="3" creationId="{00000000-0000-0000-0000-000000000000}"/>
          </ac:picMkLst>
        </pc:picChg>
      </pc:sldChg>
      <pc:sldChg chg="del">
        <pc:chgData name="Dr. Nathaniel A. Frissell Ph.D." userId="6c853a77-d0a5-46f1-aca7-78ce2ad7bd47" providerId="ADAL" clId="{951010EB-8289-49D7-9CF2-BB7A5B27C31E}" dt="2021-02-02T21:04:07.703" v="17" actId="47"/>
        <pc:sldMkLst>
          <pc:docMk/>
          <pc:sldMk cId="670497185" sldId="464"/>
        </pc:sldMkLst>
      </pc:sldChg>
      <pc:sldChg chg="add">
        <pc:chgData name="Dr. Nathaniel A. Frissell Ph.D." userId="6c853a77-d0a5-46f1-aca7-78ce2ad7bd47" providerId="ADAL" clId="{951010EB-8289-49D7-9CF2-BB7A5B27C31E}" dt="2021-02-03T00:50:28.978" v="3215"/>
        <pc:sldMkLst>
          <pc:docMk/>
          <pc:sldMk cId="997924236" sldId="465"/>
        </pc:sldMkLst>
      </pc:sldChg>
      <pc:sldChg chg="modSp add del mod">
        <pc:chgData name="Dr. Nathaniel A. Frissell Ph.D." userId="6c853a77-d0a5-46f1-aca7-78ce2ad7bd47" providerId="ADAL" clId="{951010EB-8289-49D7-9CF2-BB7A5B27C31E}" dt="2021-02-02T21:21:09.601" v="38" actId="2696"/>
        <pc:sldMkLst>
          <pc:docMk/>
          <pc:sldMk cId="1241771154" sldId="478"/>
        </pc:sldMkLst>
        <pc:spChg chg="mod">
          <ac:chgData name="Dr. Nathaniel A. Frissell Ph.D." userId="6c853a77-d0a5-46f1-aca7-78ce2ad7bd47" providerId="ADAL" clId="{951010EB-8289-49D7-9CF2-BB7A5B27C31E}" dt="2021-02-02T20:53:54.445" v="9" actId="27636"/>
          <ac:spMkLst>
            <pc:docMk/>
            <pc:sldMk cId="1241771154" sldId="478"/>
            <ac:spMk id="2" creationId="{00000000-0000-0000-0000-000000000000}"/>
          </ac:spMkLst>
        </pc:spChg>
        <pc:spChg chg="mod">
          <ac:chgData name="Dr. Nathaniel A. Frissell Ph.D." userId="6c853a77-d0a5-46f1-aca7-78ce2ad7bd47" providerId="ADAL" clId="{951010EB-8289-49D7-9CF2-BB7A5B27C31E}" dt="2021-02-02T20:53:54.451" v="10" actId="27636"/>
          <ac:spMkLst>
            <pc:docMk/>
            <pc:sldMk cId="1241771154" sldId="478"/>
            <ac:spMk id="3" creationId="{00000000-0000-0000-0000-000000000000}"/>
          </ac:spMkLst>
        </pc:spChg>
      </pc:sldChg>
      <pc:sldChg chg="del">
        <pc:chgData name="Dr. Nathaniel A. Frissell Ph.D." userId="6c853a77-d0a5-46f1-aca7-78ce2ad7bd47" providerId="ADAL" clId="{951010EB-8289-49D7-9CF2-BB7A5B27C31E}" dt="2021-02-02T20:52:29.655" v="0" actId="47"/>
        <pc:sldMkLst>
          <pc:docMk/>
          <pc:sldMk cId="2618902108" sldId="478"/>
        </pc:sldMkLst>
      </pc:sldChg>
      <pc:sldChg chg="modSp add del mod">
        <pc:chgData name="Dr. Nathaniel A. Frissell Ph.D." userId="6c853a77-d0a5-46f1-aca7-78ce2ad7bd47" providerId="ADAL" clId="{951010EB-8289-49D7-9CF2-BB7A5B27C31E}" dt="2021-02-02T21:22:43.952" v="50" actId="47"/>
        <pc:sldMkLst>
          <pc:docMk/>
          <pc:sldMk cId="3539142795" sldId="478"/>
        </pc:sldMkLst>
        <pc:spChg chg="mod">
          <ac:chgData name="Dr. Nathaniel A. Frissell Ph.D." userId="6c853a77-d0a5-46f1-aca7-78ce2ad7bd47" providerId="ADAL" clId="{951010EB-8289-49D7-9CF2-BB7A5B27C31E}" dt="2021-02-02T21:22:08.821" v="47" actId="14100"/>
          <ac:spMkLst>
            <pc:docMk/>
            <pc:sldMk cId="3539142795" sldId="478"/>
            <ac:spMk id="3" creationId="{00000000-0000-0000-0000-000000000000}"/>
          </ac:spMkLst>
        </pc:spChg>
        <pc:grpChg chg="mod">
          <ac:chgData name="Dr. Nathaniel A. Frissell Ph.D." userId="6c853a77-d0a5-46f1-aca7-78ce2ad7bd47" providerId="ADAL" clId="{951010EB-8289-49D7-9CF2-BB7A5B27C31E}" dt="2021-02-02T21:22:01.009" v="46" actId="1076"/>
          <ac:grpSpMkLst>
            <pc:docMk/>
            <pc:sldMk cId="3539142795" sldId="478"/>
            <ac:grpSpMk id="44" creationId="{00000000-0000-0000-0000-000000000000}"/>
          </ac:grpSpMkLst>
        </pc:grpChg>
      </pc:sldChg>
      <pc:sldChg chg="modSp add del mod">
        <pc:chgData name="Dr. Nathaniel A. Frissell Ph.D." userId="6c853a77-d0a5-46f1-aca7-78ce2ad7bd47" providerId="ADAL" clId="{951010EB-8289-49D7-9CF2-BB7A5B27C31E}" dt="2021-02-02T21:22:43.952" v="50" actId="47"/>
        <pc:sldMkLst>
          <pc:docMk/>
          <pc:sldMk cId="374637957" sldId="479"/>
        </pc:sldMkLst>
        <pc:spChg chg="mod">
          <ac:chgData name="Dr. Nathaniel A. Frissell Ph.D." userId="6c853a77-d0a5-46f1-aca7-78ce2ad7bd47" providerId="ADAL" clId="{951010EB-8289-49D7-9CF2-BB7A5B27C31E}" dt="2021-02-02T21:22:16.145" v="49" actId="27636"/>
          <ac:spMkLst>
            <pc:docMk/>
            <pc:sldMk cId="374637957" sldId="479"/>
            <ac:spMk id="3" creationId="{00000000-0000-0000-0000-000000000000}"/>
          </ac:spMkLst>
        </pc:spChg>
      </pc:sldChg>
      <pc:sldChg chg="modSp add del mod">
        <pc:chgData name="Dr. Nathaniel A. Frissell Ph.D." userId="6c853a77-d0a5-46f1-aca7-78ce2ad7bd47" providerId="ADAL" clId="{951010EB-8289-49D7-9CF2-BB7A5B27C31E}" dt="2021-02-02T21:21:09.601" v="38" actId="2696"/>
        <pc:sldMkLst>
          <pc:docMk/>
          <pc:sldMk cId="1194020935" sldId="479"/>
        </pc:sldMkLst>
        <pc:spChg chg="mod">
          <ac:chgData name="Dr. Nathaniel A. Frissell Ph.D." userId="6c853a77-d0a5-46f1-aca7-78ce2ad7bd47" providerId="ADAL" clId="{951010EB-8289-49D7-9CF2-BB7A5B27C31E}" dt="2021-02-02T20:53:54.462" v="12" actId="27636"/>
          <ac:spMkLst>
            <pc:docMk/>
            <pc:sldMk cId="1194020935" sldId="479"/>
            <ac:spMk id="2" creationId="{00000000-0000-0000-0000-000000000000}"/>
          </ac:spMkLst>
        </pc:spChg>
        <pc:spChg chg="mod">
          <ac:chgData name="Dr. Nathaniel A. Frissell Ph.D." userId="6c853a77-d0a5-46f1-aca7-78ce2ad7bd47" providerId="ADAL" clId="{951010EB-8289-49D7-9CF2-BB7A5B27C31E}" dt="2021-02-02T20:53:54.461" v="11" actId="27636"/>
          <ac:spMkLst>
            <pc:docMk/>
            <pc:sldMk cId="1194020935" sldId="479"/>
            <ac:spMk id="3" creationId="{00000000-0000-0000-0000-000000000000}"/>
          </ac:spMkLst>
        </pc:spChg>
      </pc:sldChg>
      <pc:sldChg chg="del">
        <pc:chgData name="Dr. Nathaniel A. Frissell Ph.D." userId="6c853a77-d0a5-46f1-aca7-78ce2ad7bd47" providerId="ADAL" clId="{951010EB-8289-49D7-9CF2-BB7A5B27C31E}" dt="2021-02-02T20:52:29.655" v="0" actId="47"/>
        <pc:sldMkLst>
          <pc:docMk/>
          <pc:sldMk cId="4274564076" sldId="479"/>
        </pc:sldMkLst>
      </pc:sldChg>
      <pc:sldChg chg="del">
        <pc:chgData name="Dr. Nathaniel A. Frissell Ph.D." userId="6c853a77-d0a5-46f1-aca7-78ce2ad7bd47" providerId="ADAL" clId="{951010EB-8289-49D7-9CF2-BB7A5B27C31E}" dt="2021-02-02T20:52:29.655" v="0" actId="47"/>
        <pc:sldMkLst>
          <pc:docMk/>
          <pc:sldMk cId="1939163511" sldId="481"/>
        </pc:sldMkLst>
      </pc:sldChg>
      <pc:sldChg chg="add del">
        <pc:chgData name="Dr. Nathaniel A. Frissell Ph.D." userId="6c853a77-d0a5-46f1-aca7-78ce2ad7bd47" providerId="ADAL" clId="{951010EB-8289-49D7-9CF2-BB7A5B27C31E}" dt="2021-02-02T21:37:34.140" v="109" actId="47"/>
        <pc:sldMkLst>
          <pc:docMk/>
          <pc:sldMk cId="2057685588" sldId="481"/>
        </pc:sldMkLst>
      </pc:sldChg>
      <pc:sldChg chg="add del">
        <pc:chgData name="Dr. Nathaniel A. Frissell Ph.D." userId="6c853a77-d0a5-46f1-aca7-78ce2ad7bd47" providerId="ADAL" clId="{951010EB-8289-49D7-9CF2-BB7A5B27C31E}" dt="2021-02-02T22:19:02.530" v="184" actId="47"/>
        <pc:sldMkLst>
          <pc:docMk/>
          <pc:sldMk cId="9860255" sldId="484"/>
        </pc:sldMkLst>
      </pc:sldChg>
      <pc:sldChg chg="del">
        <pc:chgData name="Dr. Nathaniel A. Frissell Ph.D." userId="6c853a77-d0a5-46f1-aca7-78ce2ad7bd47" providerId="ADAL" clId="{951010EB-8289-49D7-9CF2-BB7A5B27C31E}" dt="2021-02-02T20:52:29.655" v="0" actId="47"/>
        <pc:sldMkLst>
          <pc:docMk/>
          <pc:sldMk cId="2784945006" sldId="484"/>
        </pc:sldMkLst>
      </pc:sldChg>
      <pc:sldChg chg="modSp add mod">
        <pc:chgData name="Dr. Nathaniel A. Frissell Ph.D." userId="6c853a77-d0a5-46f1-aca7-78ce2ad7bd47" providerId="ADAL" clId="{951010EB-8289-49D7-9CF2-BB7A5B27C31E}" dt="2021-02-02T22:42:32.614" v="704" actId="404"/>
        <pc:sldMkLst>
          <pc:docMk/>
          <pc:sldMk cId="1189579982" sldId="495"/>
        </pc:sldMkLst>
        <pc:spChg chg="mod">
          <ac:chgData name="Dr. Nathaniel A. Frissell Ph.D." userId="6c853a77-d0a5-46f1-aca7-78ce2ad7bd47" providerId="ADAL" clId="{951010EB-8289-49D7-9CF2-BB7A5B27C31E}" dt="2021-02-02T22:42:32.614" v="704" actId="404"/>
          <ac:spMkLst>
            <pc:docMk/>
            <pc:sldMk cId="1189579982" sldId="495"/>
            <ac:spMk id="8" creationId="{D129B5C7-96E6-E340-BE66-08382C7C1A89}"/>
          </ac:spMkLst>
        </pc:spChg>
      </pc:sldChg>
      <pc:sldChg chg="del">
        <pc:chgData name="Dr. Nathaniel A. Frissell Ph.D." userId="6c853a77-d0a5-46f1-aca7-78ce2ad7bd47" providerId="ADAL" clId="{951010EB-8289-49D7-9CF2-BB7A5B27C31E}" dt="2021-02-02T21:04:07.703" v="17" actId="47"/>
        <pc:sldMkLst>
          <pc:docMk/>
          <pc:sldMk cId="4240633038" sldId="495"/>
        </pc:sldMkLst>
      </pc:sldChg>
      <pc:sldChg chg="add">
        <pc:chgData name="Dr. Nathaniel A. Frissell Ph.D." userId="6c853a77-d0a5-46f1-aca7-78ce2ad7bd47" providerId="ADAL" clId="{951010EB-8289-49D7-9CF2-BB7A5B27C31E}" dt="2021-02-02T23:28:07.435" v="857"/>
        <pc:sldMkLst>
          <pc:docMk/>
          <pc:sldMk cId="1231562081" sldId="557"/>
        </pc:sldMkLst>
      </pc:sldChg>
      <pc:sldChg chg="del">
        <pc:chgData name="Dr. Nathaniel A. Frissell Ph.D." userId="6c853a77-d0a5-46f1-aca7-78ce2ad7bd47" providerId="ADAL" clId="{951010EB-8289-49D7-9CF2-BB7A5B27C31E}" dt="2021-02-02T20:52:29.655" v="0" actId="47"/>
        <pc:sldMkLst>
          <pc:docMk/>
          <pc:sldMk cId="4252856213" sldId="557"/>
        </pc:sldMkLst>
      </pc:sldChg>
      <pc:sldChg chg="add">
        <pc:chgData name="Dr. Nathaniel A. Frissell Ph.D." userId="6c853a77-d0a5-46f1-aca7-78ce2ad7bd47" providerId="ADAL" clId="{951010EB-8289-49D7-9CF2-BB7A5B27C31E}" dt="2021-02-02T23:28:07.435" v="857"/>
        <pc:sldMkLst>
          <pc:docMk/>
          <pc:sldMk cId="1134810349" sldId="560"/>
        </pc:sldMkLst>
      </pc:sldChg>
      <pc:sldChg chg="del">
        <pc:chgData name="Dr. Nathaniel A. Frissell Ph.D." userId="6c853a77-d0a5-46f1-aca7-78ce2ad7bd47" providerId="ADAL" clId="{951010EB-8289-49D7-9CF2-BB7A5B27C31E}" dt="2021-02-02T20:52:29.655" v="0" actId="47"/>
        <pc:sldMkLst>
          <pc:docMk/>
          <pc:sldMk cId="3524662899" sldId="560"/>
        </pc:sldMkLst>
      </pc:sldChg>
      <pc:sldChg chg="modSp add del mod">
        <pc:chgData name="Dr. Nathaniel A. Frissell Ph.D." userId="6c853a77-d0a5-46f1-aca7-78ce2ad7bd47" providerId="ADAL" clId="{951010EB-8289-49D7-9CF2-BB7A5B27C31E}" dt="2021-02-03T00:35:14.423" v="3109" actId="2696"/>
        <pc:sldMkLst>
          <pc:docMk/>
          <pc:sldMk cId="1135453018" sldId="565"/>
        </pc:sldMkLst>
        <pc:spChg chg="mod">
          <ac:chgData name="Dr. Nathaniel A. Frissell Ph.D." userId="6c853a77-d0a5-46f1-aca7-78ce2ad7bd47" providerId="ADAL" clId="{951010EB-8289-49D7-9CF2-BB7A5B27C31E}" dt="2021-02-02T20:53:54.494" v="16" actId="27636"/>
          <ac:spMkLst>
            <pc:docMk/>
            <pc:sldMk cId="1135453018" sldId="565"/>
            <ac:spMk id="2" creationId="{00000000-0000-0000-0000-000000000000}"/>
          </ac:spMkLst>
        </pc:spChg>
      </pc:sldChg>
      <pc:sldChg chg="del">
        <pc:chgData name="Dr. Nathaniel A. Frissell Ph.D." userId="6c853a77-d0a5-46f1-aca7-78ce2ad7bd47" providerId="ADAL" clId="{951010EB-8289-49D7-9CF2-BB7A5B27C31E}" dt="2021-02-02T20:52:29.655" v="0" actId="47"/>
        <pc:sldMkLst>
          <pc:docMk/>
          <pc:sldMk cId="2525838167" sldId="565"/>
        </pc:sldMkLst>
      </pc:sldChg>
      <pc:sldChg chg="add">
        <pc:chgData name="Dr. Nathaniel A. Frissell Ph.D." userId="6c853a77-d0a5-46f1-aca7-78ce2ad7bd47" providerId="ADAL" clId="{951010EB-8289-49D7-9CF2-BB7A5B27C31E}" dt="2021-02-03T00:35:17.844" v="3110"/>
        <pc:sldMkLst>
          <pc:docMk/>
          <pc:sldMk cId="4081399860" sldId="565"/>
        </pc:sldMkLst>
      </pc:sldChg>
      <pc:sldChg chg="del">
        <pc:chgData name="Dr. Nathaniel A. Frissell Ph.D." userId="6c853a77-d0a5-46f1-aca7-78ce2ad7bd47" providerId="ADAL" clId="{951010EB-8289-49D7-9CF2-BB7A5B27C31E}" dt="2021-02-02T21:04:07.703" v="17" actId="47"/>
        <pc:sldMkLst>
          <pc:docMk/>
          <pc:sldMk cId="1836020885" sldId="607"/>
        </pc:sldMkLst>
      </pc:sldChg>
      <pc:sldChg chg="add">
        <pc:chgData name="Dr. Nathaniel A. Frissell Ph.D." userId="6c853a77-d0a5-46f1-aca7-78ce2ad7bd47" providerId="ADAL" clId="{951010EB-8289-49D7-9CF2-BB7A5B27C31E}" dt="2021-02-02T21:04:22.151" v="18"/>
        <pc:sldMkLst>
          <pc:docMk/>
          <pc:sldMk cId="2038493985" sldId="607"/>
        </pc:sldMkLst>
      </pc:sldChg>
      <pc:sldChg chg="del">
        <pc:chgData name="Dr. Nathaniel A. Frissell Ph.D." userId="6c853a77-d0a5-46f1-aca7-78ce2ad7bd47" providerId="ADAL" clId="{951010EB-8289-49D7-9CF2-BB7A5B27C31E}" dt="2021-02-02T20:52:29.655" v="0" actId="47"/>
        <pc:sldMkLst>
          <pc:docMk/>
          <pc:sldMk cId="935417132" sldId="609"/>
        </pc:sldMkLst>
      </pc:sldChg>
      <pc:sldChg chg="modSp add del mod">
        <pc:chgData name="Dr. Nathaniel A. Frissell Ph.D." userId="6c853a77-d0a5-46f1-aca7-78ce2ad7bd47" providerId="ADAL" clId="{951010EB-8289-49D7-9CF2-BB7A5B27C31E}" dt="2021-02-03T00:33:34.174" v="3105" actId="2696"/>
        <pc:sldMkLst>
          <pc:docMk/>
          <pc:sldMk cId="2125274553" sldId="609"/>
        </pc:sldMkLst>
        <pc:spChg chg="mod">
          <ac:chgData name="Dr. Nathaniel A. Frissell Ph.D." userId="6c853a77-d0a5-46f1-aca7-78ce2ad7bd47" providerId="ADAL" clId="{951010EB-8289-49D7-9CF2-BB7A5B27C31E}" dt="2021-02-02T20:53:54.470" v="13" actId="27636"/>
          <ac:spMkLst>
            <pc:docMk/>
            <pc:sldMk cId="2125274553" sldId="609"/>
            <ac:spMk id="2" creationId="{00000000-0000-0000-0000-000000000000}"/>
          </ac:spMkLst>
        </pc:spChg>
        <pc:spChg chg="mod">
          <ac:chgData name="Dr. Nathaniel A. Frissell Ph.D." userId="6c853a77-d0a5-46f1-aca7-78ce2ad7bd47" providerId="ADAL" clId="{951010EB-8289-49D7-9CF2-BB7A5B27C31E}" dt="2021-02-02T22:18:54.825" v="182" actId="14100"/>
          <ac:spMkLst>
            <pc:docMk/>
            <pc:sldMk cId="2125274553" sldId="609"/>
            <ac:spMk id="3" creationId="{00000000-0000-0000-0000-000000000000}"/>
          </ac:spMkLst>
        </pc:spChg>
      </pc:sldChg>
      <pc:sldChg chg="add">
        <pc:chgData name="Dr. Nathaniel A. Frissell Ph.D." userId="6c853a77-d0a5-46f1-aca7-78ce2ad7bd47" providerId="ADAL" clId="{951010EB-8289-49D7-9CF2-BB7A5B27C31E}" dt="2021-02-03T00:33:48.781" v="3106"/>
        <pc:sldMkLst>
          <pc:docMk/>
          <pc:sldMk cId="3513356336" sldId="609"/>
        </pc:sldMkLst>
      </pc:sldChg>
      <pc:sldChg chg="add del">
        <pc:chgData name="Dr. Nathaniel A. Frissell Ph.D." userId="6c853a77-d0a5-46f1-aca7-78ce2ad7bd47" providerId="ADAL" clId="{951010EB-8289-49D7-9CF2-BB7A5B27C31E}" dt="2021-02-02T21:38:23.999" v="111" actId="47"/>
        <pc:sldMkLst>
          <pc:docMk/>
          <pc:sldMk cId="314770311" sldId="611"/>
        </pc:sldMkLst>
      </pc:sldChg>
      <pc:sldChg chg="add del">
        <pc:chgData name="Dr. Nathaniel A. Frissell Ph.D." userId="6c853a77-d0a5-46f1-aca7-78ce2ad7bd47" providerId="ADAL" clId="{951010EB-8289-49D7-9CF2-BB7A5B27C31E}" dt="2021-02-02T21:38:20.287" v="110" actId="47"/>
        <pc:sldMkLst>
          <pc:docMk/>
          <pc:sldMk cId="3794392418" sldId="612"/>
        </pc:sldMkLst>
      </pc:sldChg>
      <pc:sldChg chg="add del">
        <pc:chgData name="Dr. Nathaniel A. Frissell Ph.D." userId="6c853a77-d0a5-46f1-aca7-78ce2ad7bd47" providerId="ADAL" clId="{951010EB-8289-49D7-9CF2-BB7A5B27C31E}" dt="2021-02-03T00:20:31.780" v="2394" actId="2696"/>
        <pc:sldMkLst>
          <pc:docMk/>
          <pc:sldMk cId="853706742" sldId="616"/>
        </pc:sldMkLst>
      </pc:sldChg>
      <pc:sldChg chg="add">
        <pc:chgData name="Dr. Nathaniel A. Frissell Ph.D." userId="6c853a77-d0a5-46f1-aca7-78ce2ad7bd47" providerId="ADAL" clId="{951010EB-8289-49D7-9CF2-BB7A5B27C31E}" dt="2021-02-03T00:20:44.944" v="2395"/>
        <pc:sldMkLst>
          <pc:docMk/>
          <pc:sldMk cId="2625586707" sldId="616"/>
        </pc:sldMkLst>
      </pc:sldChg>
      <pc:sldChg chg="del">
        <pc:chgData name="Dr. Nathaniel A. Frissell Ph.D." userId="6c853a77-d0a5-46f1-aca7-78ce2ad7bd47" providerId="ADAL" clId="{951010EB-8289-49D7-9CF2-BB7A5B27C31E}" dt="2021-02-02T20:52:29.655" v="0" actId="47"/>
        <pc:sldMkLst>
          <pc:docMk/>
          <pc:sldMk cId="848783163" sldId="618"/>
        </pc:sldMkLst>
      </pc:sldChg>
      <pc:sldChg chg="modSp add del mod">
        <pc:chgData name="Dr. Nathaniel A. Frissell Ph.D." userId="6c853a77-d0a5-46f1-aca7-78ce2ad7bd47" providerId="ADAL" clId="{951010EB-8289-49D7-9CF2-BB7A5B27C31E}" dt="2021-02-02T22:18:57.132" v="183" actId="47"/>
        <pc:sldMkLst>
          <pc:docMk/>
          <pc:sldMk cId="2389955110" sldId="618"/>
        </pc:sldMkLst>
        <pc:spChg chg="mod">
          <ac:chgData name="Dr. Nathaniel A. Frissell Ph.D." userId="6c853a77-d0a5-46f1-aca7-78ce2ad7bd47" providerId="ADAL" clId="{951010EB-8289-49D7-9CF2-BB7A5B27C31E}" dt="2021-02-02T20:53:54.441" v="8" actId="27636"/>
          <ac:spMkLst>
            <pc:docMk/>
            <pc:sldMk cId="2389955110" sldId="618"/>
            <ac:spMk id="4" creationId="{57777B87-0AD9-4DB9-8117-AFFE3A25DE84}"/>
          </ac:spMkLst>
        </pc:spChg>
      </pc:sldChg>
      <pc:sldChg chg="modSp add del mod">
        <pc:chgData name="Dr. Nathaniel A. Frissell Ph.D." userId="6c853a77-d0a5-46f1-aca7-78ce2ad7bd47" providerId="ADAL" clId="{951010EB-8289-49D7-9CF2-BB7A5B27C31E}" dt="2021-02-03T00:33:34.174" v="3105" actId="2696"/>
        <pc:sldMkLst>
          <pc:docMk/>
          <pc:sldMk cId="461424639" sldId="622"/>
        </pc:sldMkLst>
        <pc:spChg chg="mod">
          <ac:chgData name="Dr. Nathaniel A. Frissell Ph.D." userId="6c853a77-d0a5-46f1-aca7-78ce2ad7bd47" providerId="ADAL" clId="{951010EB-8289-49D7-9CF2-BB7A5B27C31E}" dt="2021-02-02T20:53:54.475" v="14" actId="27636"/>
          <ac:spMkLst>
            <pc:docMk/>
            <pc:sldMk cId="461424639" sldId="622"/>
            <ac:spMk id="2" creationId="{00000000-0000-0000-0000-000000000000}"/>
          </ac:spMkLst>
        </pc:spChg>
      </pc:sldChg>
      <pc:sldChg chg="add">
        <pc:chgData name="Dr. Nathaniel A. Frissell Ph.D." userId="6c853a77-d0a5-46f1-aca7-78ce2ad7bd47" providerId="ADAL" clId="{951010EB-8289-49D7-9CF2-BB7A5B27C31E}" dt="2021-02-03T00:33:48.781" v="3106"/>
        <pc:sldMkLst>
          <pc:docMk/>
          <pc:sldMk cId="1463081375" sldId="622"/>
        </pc:sldMkLst>
      </pc:sldChg>
      <pc:sldChg chg="del">
        <pc:chgData name="Dr. Nathaniel A. Frissell Ph.D." userId="6c853a77-d0a5-46f1-aca7-78ce2ad7bd47" providerId="ADAL" clId="{951010EB-8289-49D7-9CF2-BB7A5B27C31E}" dt="2021-02-02T20:52:29.655" v="0" actId="47"/>
        <pc:sldMkLst>
          <pc:docMk/>
          <pc:sldMk cId="3130382478" sldId="622"/>
        </pc:sldMkLst>
      </pc:sldChg>
      <pc:sldChg chg="add">
        <pc:chgData name="Dr. Nathaniel A. Frissell Ph.D." userId="6c853a77-d0a5-46f1-aca7-78ce2ad7bd47" providerId="ADAL" clId="{951010EB-8289-49D7-9CF2-BB7A5B27C31E}" dt="2021-02-03T00:20:44.944" v="2395"/>
        <pc:sldMkLst>
          <pc:docMk/>
          <pc:sldMk cId="1419673417" sldId="623"/>
        </pc:sldMkLst>
      </pc:sldChg>
      <pc:sldChg chg="add del">
        <pc:chgData name="Dr. Nathaniel A. Frissell Ph.D." userId="6c853a77-d0a5-46f1-aca7-78ce2ad7bd47" providerId="ADAL" clId="{951010EB-8289-49D7-9CF2-BB7A5B27C31E}" dt="2021-02-03T00:20:31.780" v="2394" actId="2696"/>
        <pc:sldMkLst>
          <pc:docMk/>
          <pc:sldMk cId="2809924930" sldId="623"/>
        </pc:sldMkLst>
      </pc:sldChg>
      <pc:sldChg chg="add">
        <pc:chgData name="Dr. Nathaniel A. Frissell Ph.D." userId="6c853a77-d0a5-46f1-aca7-78ce2ad7bd47" providerId="ADAL" clId="{951010EB-8289-49D7-9CF2-BB7A5B27C31E}" dt="2021-02-03T00:20:44.944" v="2395"/>
        <pc:sldMkLst>
          <pc:docMk/>
          <pc:sldMk cId="452543196" sldId="624"/>
        </pc:sldMkLst>
      </pc:sldChg>
      <pc:sldChg chg="add del">
        <pc:chgData name="Dr. Nathaniel A. Frissell Ph.D." userId="6c853a77-d0a5-46f1-aca7-78ce2ad7bd47" providerId="ADAL" clId="{951010EB-8289-49D7-9CF2-BB7A5B27C31E}" dt="2021-02-03T00:20:31.780" v="2394" actId="2696"/>
        <pc:sldMkLst>
          <pc:docMk/>
          <pc:sldMk cId="2913232195" sldId="624"/>
        </pc:sldMkLst>
      </pc:sldChg>
      <pc:sldChg chg="add">
        <pc:chgData name="Dr. Nathaniel A. Frissell Ph.D." userId="6c853a77-d0a5-46f1-aca7-78ce2ad7bd47" providerId="ADAL" clId="{951010EB-8289-49D7-9CF2-BB7A5B27C31E}" dt="2021-02-02T23:28:07.435" v="857"/>
        <pc:sldMkLst>
          <pc:docMk/>
          <pc:sldMk cId="171849906" sldId="649"/>
        </pc:sldMkLst>
      </pc:sldChg>
      <pc:sldChg chg="del">
        <pc:chgData name="Dr. Nathaniel A. Frissell Ph.D." userId="6c853a77-d0a5-46f1-aca7-78ce2ad7bd47" providerId="ADAL" clId="{951010EB-8289-49D7-9CF2-BB7A5B27C31E}" dt="2021-02-02T20:52:29.655" v="0" actId="47"/>
        <pc:sldMkLst>
          <pc:docMk/>
          <pc:sldMk cId="3831961887" sldId="649"/>
        </pc:sldMkLst>
      </pc:sldChg>
      <pc:sldChg chg="modSp add mod">
        <pc:chgData name="Dr. Nathaniel A. Frissell Ph.D." userId="6c853a77-d0a5-46f1-aca7-78ce2ad7bd47" providerId="ADAL" clId="{951010EB-8289-49D7-9CF2-BB7A5B27C31E}" dt="2021-02-03T00:28:41.765" v="3100" actId="313"/>
        <pc:sldMkLst>
          <pc:docMk/>
          <pc:sldMk cId="1483255765" sldId="651"/>
        </pc:sldMkLst>
        <pc:spChg chg="mod">
          <ac:chgData name="Dr. Nathaniel A. Frissell Ph.D." userId="6c853a77-d0a5-46f1-aca7-78ce2ad7bd47" providerId="ADAL" clId="{951010EB-8289-49D7-9CF2-BB7A5B27C31E}" dt="2021-02-03T00:28:41.765" v="3100" actId="313"/>
          <ac:spMkLst>
            <pc:docMk/>
            <pc:sldMk cId="1483255765" sldId="651"/>
            <ac:spMk id="4" creationId="{09E9963E-6748-4476-8E4D-BAF80CA2D6C5}"/>
          </ac:spMkLst>
        </pc:spChg>
        <pc:spChg chg="mod">
          <ac:chgData name="Dr. Nathaniel A. Frissell Ph.D." userId="6c853a77-d0a5-46f1-aca7-78ce2ad7bd47" providerId="ADAL" clId="{951010EB-8289-49D7-9CF2-BB7A5B27C31E}" dt="2021-02-02T23:43:11.665" v="1019" actId="20577"/>
          <ac:spMkLst>
            <pc:docMk/>
            <pc:sldMk cId="1483255765" sldId="651"/>
            <ac:spMk id="8" creationId="{52F7AE04-DC06-4F62-AFEF-92ED08B6C883}"/>
          </ac:spMkLst>
        </pc:spChg>
      </pc:sldChg>
      <pc:sldChg chg="add">
        <pc:chgData name="Dr. Nathaniel A. Frissell Ph.D." userId="6c853a77-d0a5-46f1-aca7-78ce2ad7bd47" providerId="ADAL" clId="{951010EB-8289-49D7-9CF2-BB7A5B27C31E}" dt="2021-02-03T00:38:35.481" v="3118"/>
        <pc:sldMkLst>
          <pc:docMk/>
          <pc:sldMk cId="147543930" sldId="657"/>
        </pc:sldMkLst>
      </pc:sldChg>
      <pc:sldChg chg="del">
        <pc:chgData name="Dr. Nathaniel A. Frissell Ph.D." userId="6c853a77-d0a5-46f1-aca7-78ce2ad7bd47" providerId="ADAL" clId="{951010EB-8289-49D7-9CF2-BB7A5B27C31E}" dt="2021-02-02T20:52:29.655" v="0" actId="47"/>
        <pc:sldMkLst>
          <pc:docMk/>
          <pc:sldMk cId="132323825" sldId="658"/>
        </pc:sldMkLst>
      </pc:sldChg>
      <pc:sldChg chg="modSp add mod ord">
        <pc:chgData name="Dr. Nathaniel A. Frissell Ph.D." userId="6c853a77-d0a5-46f1-aca7-78ce2ad7bd47" providerId="ADAL" clId="{951010EB-8289-49D7-9CF2-BB7A5B27C31E}" dt="2021-02-03T00:41:44.211" v="3149" actId="207"/>
        <pc:sldMkLst>
          <pc:docMk/>
          <pc:sldMk cId="2136056094" sldId="658"/>
        </pc:sldMkLst>
        <pc:spChg chg="mod">
          <ac:chgData name="Dr. Nathaniel A. Frissell Ph.D." userId="6c853a77-d0a5-46f1-aca7-78ce2ad7bd47" providerId="ADAL" clId="{951010EB-8289-49D7-9CF2-BB7A5B27C31E}" dt="2021-02-03T00:41:44.211" v="3149" actId="207"/>
          <ac:spMkLst>
            <pc:docMk/>
            <pc:sldMk cId="2136056094" sldId="658"/>
            <ac:spMk id="5" creationId="{9E7799A1-5A31-40BD-9FE1-8DD84A7965EE}"/>
          </ac:spMkLst>
        </pc:spChg>
      </pc:sldChg>
      <pc:sldChg chg="add del">
        <pc:chgData name="Dr. Nathaniel A. Frissell Ph.D." userId="6c853a77-d0a5-46f1-aca7-78ce2ad7bd47" providerId="ADAL" clId="{951010EB-8289-49D7-9CF2-BB7A5B27C31E}" dt="2021-02-02T21:04:27.520" v="19" actId="47"/>
        <pc:sldMkLst>
          <pc:docMk/>
          <pc:sldMk cId="3456087044" sldId="659"/>
        </pc:sldMkLst>
      </pc:sldChg>
      <pc:sldChg chg="del">
        <pc:chgData name="Dr. Nathaniel A. Frissell Ph.D." userId="6c853a77-d0a5-46f1-aca7-78ce2ad7bd47" providerId="ADAL" clId="{951010EB-8289-49D7-9CF2-BB7A5B27C31E}" dt="2021-02-02T20:52:29.655" v="0" actId="47"/>
        <pc:sldMkLst>
          <pc:docMk/>
          <pc:sldMk cId="346010265" sldId="660"/>
        </pc:sldMkLst>
      </pc:sldChg>
      <pc:sldChg chg="modSp add mod">
        <pc:chgData name="Dr. Nathaniel A. Frissell Ph.D." userId="6c853a77-d0a5-46f1-aca7-78ce2ad7bd47" providerId="ADAL" clId="{951010EB-8289-49D7-9CF2-BB7A5B27C31E}" dt="2021-02-02T23:28:07.589" v="858" actId="27636"/>
        <pc:sldMkLst>
          <pc:docMk/>
          <pc:sldMk cId="3113377613" sldId="660"/>
        </pc:sldMkLst>
        <pc:spChg chg="mod">
          <ac:chgData name="Dr. Nathaniel A. Frissell Ph.D." userId="6c853a77-d0a5-46f1-aca7-78ce2ad7bd47" providerId="ADAL" clId="{951010EB-8289-49D7-9CF2-BB7A5B27C31E}" dt="2021-02-02T23:28:07.589" v="858" actId="27636"/>
          <ac:spMkLst>
            <pc:docMk/>
            <pc:sldMk cId="3113377613" sldId="660"/>
            <ac:spMk id="8" creationId="{E473497B-06B8-4F4E-918A-24276790C9C4}"/>
          </ac:spMkLst>
        </pc:spChg>
      </pc:sldChg>
      <pc:sldChg chg="add">
        <pc:chgData name="Dr. Nathaniel A. Frissell Ph.D." userId="6c853a77-d0a5-46f1-aca7-78ce2ad7bd47" providerId="ADAL" clId="{951010EB-8289-49D7-9CF2-BB7A5B27C31E}" dt="2021-02-02T23:28:07.435" v="857"/>
        <pc:sldMkLst>
          <pc:docMk/>
          <pc:sldMk cId="2037449563" sldId="661"/>
        </pc:sldMkLst>
      </pc:sldChg>
      <pc:sldChg chg="del">
        <pc:chgData name="Dr. Nathaniel A. Frissell Ph.D." userId="6c853a77-d0a5-46f1-aca7-78ce2ad7bd47" providerId="ADAL" clId="{951010EB-8289-49D7-9CF2-BB7A5B27C31E}" dt="2021-02-02T20:52:29.655" v="0" actId="47"/>
        <pc:sldMkLst>
          <pc:docMk/>
          <pc:sldMk cId="2813230994" sldId="661"/>
        </pc:sldMkLst>
      </pc:sldChg>
      <pc:sldChg chg="add">
        <pc:chgData name="Dr. Nathaniel A. Frissell Ph.D." userId="6c853a77-d0a5-46f1-aca7-78ce2ad7bd47" providerId="ADAL" clId="{951010EB-8289-49D7-9CF2-BB7A5B27C31E}" dt="2021-02-02T23:28:07.435" v="857"/>
        <pc:sldMkLst>
          <pc:docMk/>
          <pc:sldMk cId="436047106" sldId="662"/>
        </pc:sldMkLst>
      </pc:sldChg>
      <pc:sldChg chg="del">
        <pc:chgData name="Dr. Nathaniel A. Frissell Ph.D." userId="6c853a77-d0a5-46f1-aca7-78ce2ad7bd47" providerId="ADAL" clId="{951010EB-8289-49D7-9CF2-BB7A5B27C31E}" dt="2021-02-02T20:52:29.655" v="0" actId="47"/>
        <pc:sldMkLst>
          <pc:docMk/>
          <pc:sldMk cId="2323741262" sldId="662"/>
        </pc:sldMkLst>
      </pc:sldChg>
      <pc:sldChg chg="del">
        <pc:chgData name="Dr. Nathaniel A. Frissell Ph.D." userId="6c853a77-d0a5-46f1-aca7-78ce2ad7bd47" providerId="ADAL" clId="{951010EB-8289-49D7-9CF2-BB7A5B27C31E}" dt="2021-02-02T21:04:07.703" v="17" actId="47"/>
        <pc:sldMkLst>
          <pc:docMk/>
          <pc:sldMk cId="33296884" sldId="676"/>
        </pc:sldMkLst>
      </pc:sldChg>
      <pc:sldChg chg="add">
        <pc:chgData name="Dr. Nathaniel A. Frissell Ph.D." userId="6c853a77-d0a5-46f1-aca7-78ce2ad7bd47" providerId="ADAL" clId="{951010EB-8289-49D7-9CF2-BB7A5B27C31E}" dt="2021-02-02T23:24:54.412" v="841"/>
        <pc:sldMkLst>
          <pc:docMk/>
          <pc:sldMk cId="518925764" sldId="676"/>
        </pc:sldMkLst>
      </pc:sldChg>
      <pc:sldChg chg="add del ord">
        <pc:chgData name="Dr. Nathaniel A. Frissell Ph.D." userId="6c853a77-d0a5-46f1-aca7-78ce2ad7bd47" providerId="ADAL" clId="{951010EB-8289-49D7-9CF2-BB7A5B27C31E}" dt="2021-02-02T23:24:51.367" v="840" actId="2696"/>
        <pc:sldMkLst>
          <pc:docMk/>
          <pc:sldMk cId="4218076773" sldId="676"/>
        </pc:sldMkLst>
      </pc:sldChg>
      <pc:sldChg chg="addSp modSp mod">
        <pc:chgData name="Dr. Nathaniel A. Frissell Ph.D." userId="6c853a77-d0a5-46f1-aca7-78ce2ad7bd47" providerId="ADAL" clId="{951010EB-8289-49D7-9CF2-BB7A5B27C31E}" dt="2021-02-03T00:14:20.248" v="1732" actId="12788"/>
        <pc:sldMkLst>
          <pc:docMk/>
          <pc:sldMk cId="109067218" sldId="677"/>
        </pc:sldMkLst>
        <pc:spChg chg="mod">
          <ac:chgData name="Dr. Nathaniel A. Frissell Ph.D." userId="6c853a77-d0a5-46f1-aca7-78ce2ad7bd47" providerId="ADAL" clId="{951010EB-8289-49D7-9CF2-BB7A5B27C31E}" dt="2021-02-03T00:14:14.759" v="1731" actId="164"/>
          <ac:spMkLst>
            <pc:docMk/>
            <pc:sldMk cId="109067218" sldId="677"/>
            <ac:spMk id="12" creationId="{0CDD4A2D-D342-4C55-926C-641DCEE8A62D}"/>
          </ac:spMkLst>
        </pc:spChg>
        <pc:grpChg chg="add mod">
          <ac:chgData name="Dr. Nathaniel A. Frissell Ph.D." userId="6c853a77-d0a5-46f1-aca7-78ce2ad7bd47" providerId="ADAL" clId="{951010EB-8289-49D7-9CF2-BB7A5B27C31E}" dt="2021-02-03T00:14:20.248" v="1732" actId="12788"/>
          <ac:grpSpMkLst>
            <pc:docMk/>
            <pc:sldMk cId="109067218" sldId="677"/>
            <ac:grpSpMk id="2" creationId="{C4FB12F8-DF92-47FA-BFAB-054979DA299F}"/>
          </ac:grpSpMkLst>
        </pc:grpChg>
        <pc:grpChg chg="mod">
          <ac:chgData name="Dr. Nathaniel A. Frissell Ph.D." userId="6c853a77-d0a5-46f1-aca7-78ce2ad7bd47" providerId="ADAL" clId="{951010EB-8289-49D7-9CF2-BB7A5B27C31E}" dt="2021-02-03T00:14:14.759" v="1731" actId="164"/>
          <ac:grpSpMkLst>
            <pc:docMk/>
            <pc:sldMk cId="109067218" sldId="677"/>
            <ac:grpSpMk id="10" creationId="{51E60F2E-B353-4AA8-8951-B4623B8CB3CB}"/>
          </ac:grpSpMkLst>
        </pc:grpChg>
        <pc:picChg chg="mod">
          <ac:chgData name="Dr. Nathaniel A. Frissell Ph.D." userId="6c853a77-d0a5-46f1-aca7-78ce2ad7bd47" providerId="ADAL" clId="{951010EB-8289-49D7-9CF2-BB7A5B27C31E}" dt="2021-02-03T00:14:14.759" v="1731" actId="164"/>
          <ac:picMkLst>
            <pc:docMk/>
            <pc:sldMk cId="109067218" sldId="677"/>
            <ac:picMk id="7" creationId="{5396E14E-E2CA-416F-B689-C50EEFB4E2FD}"/>
          </ac:picMkLst>
        </pc:picChg>
      </pc:sldChg>
      <pc:sldChg chg="add">
        <pc:chgData name="Dr. Nathaniel A. Frissell Ph.D." userId="6c853a77-d0a5-46f1-aca7-78ce2ad7bd47" providerId="ADAL" clId="{951010EB-8289-49D7-9CF2-BB7A5B27C31E}" dt="2021-02-02T22:36:16.204" v="609"/>
        <pc:sldMkLst>
          <pc:docMk/>
          <pc:sldMk cId="2414650952" sldId="678"/>
        </pc:sldMkLst>
      </pc:sldChg>
      <pc:sldChg chg="addSp delSp modSp del mod">
        <pc:chgData name="Dr. Nathaniel A. Frissell Ph.D." userId="6c853a77-d0a5-46f1-aca7-78ce2ad7bd47" providerId="ADAL" clId="{951010EB-8289-49D7-9CF2-BB7A5B27C31E}" dt="2021-02-02T22:36:10.162" v="608" actId="2696"/>
        <pc:sldMkLst>
          <pc:docMk/>
          <pc:sldMk cId="2494925718" sldId="678"/>
        </pc:sldMkLst>
        <pc:spChg chg="mod">
          <ac:chgData name="Dr. Nathaniel A. Frissell Ph.D." userId="6c853a77-d0a5-46f1-aca7-78ce2ad7bd47" providerId="ADAL" clId="{951010EB-8289-49D7-9CF2-BB7A5B27C31E}" dt="2021-02-02T22:23:34.285" v="378" actId="6549"/>
          <ac:spMkLst>
            <pc:docMk/>
            <pc:sldMk cId="2494925718" sldId="678"/>
            <ac:spMk id="2" creationId="{36801520-E49D-4537-9AD1-C2889FF1C76C}"/>
          </ac:spMkLst>
        </pc:spChg>
        <pc:spChg chg="del">
          <ac:chgData name="Dr. Nathaniel A. Frissell Ph.D." userId="6c853a77-d0a5-46f1-aca7-78ce2ad7bd47" providerId="ADAL" clId="{951010EB-8289-49D7-9CF2-BB7A5B27C31E}" dt="2021-02-02T22:28:14.018" v="399" actId="931"/>
          <ac:spMkLst>
            <pc:docMk/>
            <pc:sldMk cId="2494925718" sldId="678"/>
            <ac:spMk id="3" creationId="{EDD217C1-2155-47CC-8419-CE1B41F3A74C}"/>
          </ac:spMkLst>
        </pc:spChg>
        <pc:spChg chg="add del">
          <ac:chgData name="Dr. Nathaniel A. Frissell Ph.D." userId="6c853a77-d0a5-46f1-aca7-78ce2ad7bd47" providerId="ADAL" clId="{951010EB-8289-49D7-9CF2-BB7A5B27C31E}" dt="2021-02-02T22:28:30.332" v="404" actId="22"/>
          <ac:spMkLst>
            <pc:docMk/>
            <pc:sldMk cId="2494925718" sldId="678"/>
            <ac:spMk id="7" creationId="{820DD7DB-58BA-4C0B-8648-A0018887B6F1}"/>
          </ac:spMkLst>
        </pc:spChg>
        <pc:picChg chg="add mod">
          <ac:chgData name="Dr. Nathaniel A. Frissell Ph.D." userId="6c853a77-d0a5-46f1-aca7-78ce2ad7bd47" providerId="ADAL" clId="{951010EB-8289-49D7-9CF2-BB7A5B27C31E}" dt="2021-02-02T22:28:14.018" v="399" actId="931"/>
          <ac:picMkLst>
            <pc:docMk/>
            <pc:sldMk cId="2494925718" sldId="678"/>
            <ac:picMk id="5" creationId="{96BD8902-5AEC-4F63-87CD-2FA62A068D6B}"/>
          </ac:picMkLst>
        </pc:picChg>
      </pc:sldChg>
      <pc:sldChg chg="addSp modSp del mod ord">
        <pc:chgData name="Dr. Nathaniel A. Frissell Ph.D." userId="6c853a77-d0a5-46f1-aca7-78ce2ad7bd47" providerId="ADAL" clId="{951010EB-8289-49D7-9CF2-BB7A5B27C31E}" dt="2021-02-02T22:26:42.071" v="398" actId="47"/>
        <pc:sldMkLst>
          <pc:docMk/>
          <pc:sldMk cId="552360148" sldId="679"/>
        </pc:sldMkLst>
        <pc:spChg chg="mod">
          <ac:chgData name="Dr. Nathaniel A. Frissell Ph.D." userId="6c853a77-d0a5-46f1-aca7-78ce2ad7bd47" providerId="ADAL" clId="{951010EB-8289-49D7-9CF2-BB7A5B27C31E}" dt="2021-02-02T22:24:07.488" v="379" actId="14100"/>
          <ac:spMkLst>
            <pc:docMk/>
            <pc:sldMk cId="552360148" sldId="679"/>
            <ac:spMk id="3" creationId="{6C8F0AB8-20CC-4C6F-A59B-7BFDBEA15708}"/>
          </ac:spMkLst>
        </pc:spChg>
        <pc:picChg chg="add mod">
          <ac:chgData name="Dr. Nathaniel A. Frissell Ph.D." userId="6c853a77-d0a5-46f1-aca7-78ce2ad7bd47" providerId="ADAL" clId="{951010EB-8289-49D7-9CF2-BB7A5B27C31E}" dt="2021-02-02T22:25:08.983" v="383" actId="1076"/>
          <ac:picMkLst>
            <pc:docMk/>
            <pc:sldMk cId="552360148" sldId="679"/>
            <ac:picMk id="1026" creationId="{86CBF9BF-3E16-484A-AF45-6FC7874C560B}"/>
          </ac:picMkLst>
        </pc:picChg>
      </pc:sldChg>
      <pc:sldChg chg="del">
        <pc:chgData name="Dr. Nathaniel A. Frissell Ph.D." userId="6c853a77-d0a5-46f1-aca7-78ce2ad7bd47" providerId="ADAL" clId="{951010EB-8289-49D7-9CF2-BB7A5B27C31E}" dt="2021-02-02T21:35:53.939" v="107" actId="47"/>
        <pc:sldMkLst>
          <pc:docMk/>
          <pc:sldMk cId="1752316682" sldId="680"/>
        </pc:sldMkLst>
      </pc:sldChg>
      <pc:sldChg chg="addSp delSp modSp new mod ord">
        <pc:chgData name="Dr. Nathaniel A. Frissell Ph.D." userId="6c853a77-d0a5-46f1-aca7-78ce2ad7bd47" providerId="ADAL" clId="{951010EB-8289-49D7-9CF2-BB7A5B27C31E}" dt="2021-02-03T00:32:58.414" v="3104"/>
        <pc:sldMkLst>
          <pc:docMk/>
          <pc:sldMk cId="1910079047" sldId="680"/>
        </pc:sldMkLst>
        <pc:spChg chg="mod">
          <ac:chgData name="Dr. Nathaniel A. Frissell Ph.D." userId="6c853a77-d0a5-46f1-aca7-78ce2ad7bd47" providerId="ADAL" clId="{951010EB-8289-49D7-9CF2-BB7A5B27C31E}" dt="2021-02-02T21:44:44.563" v="173" actId="20577"/>
          <ac:spMkLst>
            <pc:docMk/>
            <pc:sldMk cId="1910079047" sldId="680"/>
            <ac:spMk id="2" creationId="{93916CAB-3401-4C6C-AC76-9F031D8ED8F4}"/>
          </ac:spMkLst>
        </pc:spChg>
        <pc:spChg chg="del">
          <ac:chgData name="Dr. Nathaniel A. Frissell Ph.D." userId="6c853a77-d0a5-46f1-aca7-78ce2ad7bd47" providerId="ADAL" clId="{951010EB-8289-49D7-9CF2-BB7A5B27C31E}" dt="2021-02-02T21:44:48.316" v="174" actId="478"/>
          <ac:spMkLst>
            <pc:docMk/>
            <pc:sldMk cId="1910079047" sldId="680"/>
            <ac:spMk id="3" creationId="{37E67FC3-06CB-47E0-8525-E9F9FCB431D8}"/>
          </ac:spMkLst>
        </pc:spChg>
        <pc:picChg chg="add del mod">
          <ac:chgData name="Dr. Nathaniel A. Frissell Ph.D." userId="6c853a77-d0a5-46f1-aca7-78ce2ad7bd47" providerId="ADAL" clId="{951010EB-8289-49D7-9CF2-BB7A5B27C31E}" dt="2021-02-03T00:06:14.578" v="1598" actId="478"/>
          <ac:picMkLst>
            <pc:docMk/>
            <pc:sldMk cId="1910079047" sldId="680"/>
            <ac:picMk id="4" creationId="{BB95E63E-627E-49B1-8A75-2F28992F6CF7}"/>
          </ac:picMkLst>
        </pc:picChg>
        <pc:picChg chg="add del">
          <ac:chgData name="Dr. Nathaniel A. Frissell Ph.D." userId="6c853a77-d0a5-46f1-aca7-78ce2ad7bd47" providerId="ADAL" clId="{951010EB-8289-49D7-9CF2-BB7A5B27C31E}" dt="2021-02-03T00:03:56.233" v="1595" actId="22"/>
          <ac:picMkLst>
            <pc:docMk/>
            <pc:sldMk cId="1910079047" sldId="680"/>
            <ac:picMk id="6" creationId="{EF899A3C-8457-45DC-B67B-237A004CE322}"/>
          </ac:picMkLst>
        </pc:picChg>
        <pc:picChg chg="add mod modCrop">
          <ac:chgData name="Dr. Nathaniel A. Frissell Ph.D." userId="6c853a77-d0a5-46f1-aca7-78ce2ad7bd47" providerId="ADAL" clId="{951010EB-8289-49D7-9CF2-BB7A5B27C31E}" dt="2021-02-03T00:06:58.722" v="1605" actId="1076"/>
          <ac:picMkLst>
            <pc:docMk/>
            <pc:sldMk cId="1910079047" sldId="680"/>
            <ac:picMk id="8" creationId="{725DCBEF-5BF5-4301-AC9D-249540F8D95E}"/>
          </ac:picMkLst>
        </pc:picChg>
      </pc:sldChg>
      <pc:sldChg chg="add del">
        <pc:chgData name="Dr. Nathaniel A. Frissell Ph.D." userId="6c853a77-d0a5-46f1-aca7-78ce2ad7bd47" providerId="ADAL" clId="{951010EB-8289-49D7-9CF2-BB7A5B27C31E}" dt="2021-02-02T21:40:00.713" v="118" actId="47"/>
        <pc:sldMkLst>
          <pc:docMk/>
          <pc:sldMk cId="2173951992" sldId="681"/>
        </pc:sldMkLst>
      </pc:sldChg>
      <pc:sldChg chg="add">
        <pc:chgData name="Dr. Nathaniel A. Frissell Ph.D." userId="6c853a77-d0a5-46f1-aca7-78ce2ad7bd47" providerId="ADAL" clId="{951010EB-8289-49D7-9CF2-BB7A5B27C31E}" dt="2021-02-02T22:36:16.204" v="609"/>
        <pc:sldMkLst>
          <pc:docMk/>
          <pc:sldMk cId="2737173276" sldId="681"/>
        </pc:sldMkLst>
      </pc:sldChg>
      <pc:sldChg chg="add del">
        <pc:chgData name="Dr. Nathaniel A. Frissell Ph.D." userId="6c853a77-d0a5-46f1-aca7-78ce2ad7bd47" providerId="ADAL" clId="{951010EB-8289-49D7-9CF2-BB7A5B27C31E}" dt="2021-02-02T22:36:10.162" v="608" actId="2696"/>
        <pc:sldMkLst>
          <pc:docMk/>
          <pc:sldMk cId="2838314053" sldId="681"/>
        </pc:sldMkLst>
      </pc:sldChg>
      <pc:sldChg chg="del">
        <pc:chgData name="Dr. Nathaniel A. Frissell Ph.D." userId="6c853a77-d0a5-46f1-aca7-78ce2ad7bd47" providerId="ADAL" clId="{951010EB-8289-49D7-9CF2-BB7A5B27C31E}" dt="2021-02-02T21:39:15.285" v="112" actId="2696"/>
        <pc:sldMkLst>
          <pc:docMk/>
          <pc:sldMk cId="3564500916" sldId="681"/>
        </pc:sldMkLst>
      </pc:sldChg>
      <pc:sldChg chg="add">
        <pc:chgData name="Dr. Nathaniel A. Frissell Ph.D." userId="6c853a77-d0a5-46f1-aca7-78ce2ad7bd47" providerId="ADAL" clId="{951010EB-8289-49D7-9CF2-BB7A5B27C31E}" dt="2021-02-02T22:36:16.204" v="609"/>
        <pc:sldMkLst>
          <pc:docMk/>
          <pc:sldMk cId="577710206" sldId="682"/>
        </pc:sldMkLst>
      </pc:sldChg>
      <pc:sldChg chg="del">
        <pc:chgData name="Dr. Nathaniel A. Frissell Ph.D." userId="6c853a77-d0a5-46f1-aca7-78ce2ad7bd47" providerId="ADAL" clId="{951010EB-8289-49D7-9CF2-BB7A5B27C31E}" dt="2021-02-02T21:36:47.101" v="108" actId="47"/>
        <pc:sldMkLst>
          <pc:docMk/>
          <pc:sldMk cId="1235208093" sldId="682"/>
        </pc:sldMkLst>
      </pc:sldChg>
      <pc:sldChg chg="addSp delSp modSp new del mod">
        <pc:chgData name="Dr. Nathaniel A. Frissell Ph.D." userId="6c853a77-d0a5-46f1-aca7-78ce2ad7bd47" providerId="ADAL" clId="{951010EB-8289-49D7-9CF2-BB7A5B27C31E}" dt="2021-02-02T22:36:10.162" v="608" actId="2696"/>
        <pc:sldMkLst>
          <pc:docMk/>
          <pc:sldMk cId="1708884480" sldId="682"/>
        </pc:sldMkLst>
        <pc:spChg chg="mod">
          <ac:chgData name="Dr. Nathaniel A. Frissell Ph.D." userId="6c853a77-d0a5-46f1-aca7-78ce2ad7bd47" providerId="ADAL" clId="{951010EB-8289-49D7-9CF2-BB7A5B27C31E}" dt="2021-02-02T22:22:46.819" v="344" actId="20577"/>
          <ac:spMkLst>
            <pc:docMk/>
            <pc:sldMk cId="1708884480" sldId="682"/>
            <ac:spMk id="2" creationId="{03B213D0-A785-495D-A470-A98A75BCE957}"/>
          </ac:spMkLst>
        </pc:spChg>
        <pc:spChg chg="del mod">
          <ac:chgData name="Dr. Nathaniel A. Frissell Ph.D." userId="6c853a77-d0a5-46f1-aca7-78ce2ad7bd47" providerId="ADAL" clId="{951010EB-8289-49D7-9CF2-BB7A5B27C31E}" dt="2021-02-02T22:28:22.346" v="401" actId="478"/>
          <ac:spMkLst>
            <pc:docMk/>
            <pc:sldMk cId="1708884480" sldId="682"/>
            <ac:spMk id="3" creationId="{4D680239-4B8E-4BC3-BA7B-4F85D761E977}"/>
          </ac:spMkLst>
        </pc:spChg>
        <pc:spChg chg="add del mod">
          <ac:chgData name="Dr. Nathaniel A. Frissell Ph.D." userId="6c853a77-d0a5-46f1-aca7-78ce2ad7bd47" providerId="ADAL" clId="{951010EB-8289-49D7-9CF2-BB7A5B27C31E}" dt="2021-02-02T22:28:26.554" v="402" actId="478"/>
          <ac:spMkLst>
            <pc:docMk/>
            <pc:sldMk cId="1708884480" sldId="682"/>
            <ac:spMk id="5" creationId="{98EFA485-6A63-4F69-BF8B-07A757BCF058}"/>
          </ac:spMkLst>
        </pc:spChg>
        <pc:picChg chg="add mod">
          <ac:chgData name="Dr. Nathaniel A. Frissell Ph.D." userId="6c853a77-d0a5-46f1-aca7-78ce2ad7bd47" providerId="ADAL" clId="{951010EB-8289-49D7-9CF2-BB7A5B27C31E}" dt="2021-02-02T22:28:33.184" v="405"/>
          <ac:picMkLst>
            <pc:docMk/>
            <pc:sldMk cId="1708884480" sldId="682"/>
            <ac:picMk id="6" creationId="{5E8A735C-FA7E-4807-AEC7-EF74EEAC2F26}"/>
          </ac:picMkLst>
        </pc:picChg>
      </pc:sldChg>
      <pc:sldChg chg="modSp add">
        <pc:chgData name="Dr. Nathaniel A. Frissell Ph.D." userId="6c853a77-d0a5-46f1-aca7-78ce2ad7bd47" providerId="ADAL" clId="{951010EB-8289-49D7-9CF2-BB7A5B27C31E}" dt="2021-02-03T00:40:11.940" v="3143" actId="1440"/>
        <pc:sldMkLst>
          <pc:docMk/>
          <pc:sldMk cId="1090734321" sldId="683"/>
        </pc:sldMkLst>
        <pc:picChg chg="mod">
          <ac:chgData name="Dr. Nathaniel A. Frissell Ph.D." userId="6c853a77-d0a5-46f1-aca7-78ce2ad7bd47" providerId="ADAL" clId="{951010EB-8289-49D7-9CF2-BB7A5B27C31E}" dt="2021-02-03T00:40:11.940" v="3143" actId="1440"/>
          <ac:picMkLst>
            <pc:docMk/>
            <pc:sldMk cId="1090734321" sldId="683"/>
            <ac:picMk id="3074" creationId="{C45F1082-1E36-456F-A8D6-FC016C22ECF1}"/>
          </ac:picMkLst>
        </pc:picChg>
      </pc:sldChg>
      <pc:sldChg chg="del">
        <pc:chgData name="Dr. Nathaniel A. Frissell Ph.D." userId="6c853a77-d0a5-46f1-aca7-78ce2ad7bd47" providerId="ADAL" clId="{951010EB-8289-49D7-9CF2-BB7A5B27C31E}" dt="2021-02-02T21:42:23.299" v="141" actId="47"/>
        <pc:sldMkLst>
          <pc:docMk/>
          <pc:sldMk cId="2385610979" sldId="683"/>
        </pc:sldMkLst>
      </pc:sldChg>
      <pc:sldChg chg="add del">
        <pc:chgData name="Dr. Nathaniel A. Frissell Ph.D." userId="6c853a77-d0a5-46f1-aca7-78ce2ad7bd47" providerId="ADAL" clId="{951010EB-8289-49D7-9CF2-BB7A5B27C31E}" dt="2021-02-02T22:36:10.162" v="608" actId="2696"/>
        <pc:sldMkLst>
          <pc:docMk/>
          <pc:sldMk cId="2606483080" sldId="683"/>
        </pc:sldMkLst>
      </pc:sldChg>
      <pc:sldChg chg="delSp modSp add mod ord modNotesTx">
        <pc:chgData name="Dr. Nathaniel A. Frissell Ph.D." userId="6c853a77-d0a5-46f1-aca7-78ce2ad7bd47" providerId="ADAL" clId="{951010EB-8289-49D7-9CF2-BB7A5B27C31E}" dt="2021-02-03T00:01:10.115" v="1536" actId="20577"/>
        <pc:sldMkLst>
          <pc:docMk/>
          <pc:sldMk cId="2202595446" sldId="684"/>
        </pc:sldMkLst>
        <pc:spChg chg="mod topLvl">
          <ac:chgData name="Dr. Nathaniel A. Frissell Ph.D." userId="6c853a77-d0a5-46f1-aca7-78ce2ad7bd47" providerId="ADAL" clId="{951010EB-8289-49D7-9CF2-BB7A5B27C31E}" dt="2021-02-02T22:33:33.489" v="576" actId="165"/>
          <ac:spMkLst>
            <pc:docMk/>
            <pc:sldMk cId="2202595446" sldId="684"/>
            <ac:spMk id="6" creationId="{CDB204E2-31C4-4040-904F-E7948949B0E4}"/>
          </ac:spMkLst>
        </pc:spChg>
        <pc:spChg chg="del">
          <ac:chgData name="Dr. Nathaniel A. Frissell Ph.D." userId="6c853a77-d0a5-46f1-aca7-78ce2ad7bd47" providerId="ADAL" clId="{951010EB-8289-49D7-9CF2-BB7A5B27C31E}" dt="2021-02-02T22:34:03.566" v="578" actId="478"/>
          <ac:spMkLst>
            <pc:docMk/>
            <pc:sldMk cId="2202595446" sldId="684"/>
            <ac:spMk id="7" creationId="{73EBCAE0-95F0-4454-9577-76DAE7E5835D}"/>
          </ac:spMkLst>
        </pc:spChg>
        <pc:spChg chg="del">
          <ac:chgData name="Dr. Nathaniel A. Frissell Ph.D." userId="6c853a77-d0a5-46f1-aca7-78ce2ad7bd47" providerId="ADAL" clId="{951010EB-8289-49D7-9CF2-BB7A5B27C31E}" dt="2021-02-02T22:34:03.566" v="578" actId="478"/>
          <ac:spMkLst>
            <pc:docMk/>
            <pc:sldMk cId="2202595446" sldId="684"/>
            <ac:spMk id="8" creationId="{891F44F9-26C2-43A0-97EE-5BB842B8D4B3}"/>
          </ac:spMkLst>
        </pc:spChg>
        <pc:spChg chg="del">
          <ac:chgData name="Dr. Nathaniel A. Frissell Ph.D." userId="6c853a77-d0a5-46f1-aca7-78ce2ad7bd47" providerId="ADAL" clId="{951010EB-8289-49D7-9CF2-BB7A5B27C31E}" dt="2021-02-02T22:34:03.566" v="578" actId="478"/>
          <ac:spMkLst>
            <pc:docMk/>
            <pc:sldMk cId="2202595446" sldId="684"/>
            <ac:spMk id="9" creationId="{88EE8371-9742-4611-ABB2-6D596CC0EA99}"/>
          </ac:spMkLst>
        </pc:spChg>
        <pc:spChg chg="del">
          <ac:chgData name="Dr. Nathaniel A. Frissell Ph.D." userId="6c853a77-d0a5-46f1-aca7-78ce2ad7bd47" providerId="ADAL" clId="{951010EB-8289-49D7-9CF2-BB7A5B27C31E}" dt="2021-02-02T22:34:03.566" v="578" actId="478"/>
          <ac:spMkLst>
            <pc:docMk/>
            <pc:sldMk cId="2202595446" sldId="684"/>
            <ac:spMk id="10" creationId="{07CB95A8-33A1-4E28-96F7-D9AE4A395E6E}"/>
          </ac:spMkLst>
        </pc:spChg>
        <pc:grpChg chg="del">
          <ac:chgData name="Dr. Nathaniel A. Frissell Ph.D." userId="6c853a77-d0a5-46f1-aca7-78ce2ad7bd47" providerId="ADAL" clId="{951010EB-8289-49D7-9CF2-BB7A5B27C31E}" dt="2021-02-02T22:33:33.489" v="576" actId="165"/>
          <ac:grpSpMkLst>
            <pc:docMk/>
            <pc:sldMk cId="2202595446" sldId="684"/>
            <ac:grpSpMk id="4" creationId="{2E1AE283-C936-4FEF-8A8A-100462EA15F9}"/>
          </ac:grpSpMkLst>
        </pc:grpChg>
        <pc:picChg chg="mod topLvl modCrop">
          <ac:chgData name="Dr. Nathaniel A. Frissell Ph.D." userId="6c853a77-d0a5-46f1-aca7-78ce2ad7bd47" providerId="ADAL" clId="{951010EB-8289-49D7-9CF2-BB7A5B27C31E}" dt="2021-02-02T22:35:15.830" v="584" actId="1076"/>
          <ac:picMkLst>
            <pc:docMk/>
            <pc:sldMk cId="2202595446" sldId="684"/>
            <ac:picMk id="5" creationId="{C96D8893-F3A8-4D36-800C-DB48B82CBDFE}"/>
          </ac:picMkLst>
        </pc:picChg>
        <pc:cxnChg chg="del">
          <ac:chgData name="Dr. Nathaniel A. Frissell Ph.D." userId="6c853a77-d0a5-46f1-aca7-78ce2ad7bd47" providerId="ADAL" clId="{951010EB-8289-49D7-9CF2-BB7A5B27C31E}" dt="2021-02-02T22:34:03.566" v="578" actId="478"/>
          <ac:cxnSpMkLst>
            <pc:docMk/>
            <pc:sldMk cId="2202595446" sldId="684"/>
            <ac:cxnSpMk id="12" creationId="{17DAB9AB-E51C-4F7C-BBEA-E4EB9C8FA900}"/>
          </ac:cxnSpMkLst>
        </pc:cxnChg>
      </pc:sldChg>
      <pc:sldChg chg="del">
        <pc:chgData name="Dr. Nathaniel A. Frissell Ph.D." userId="6c853a77-d0a5-46f1-aca7-78ce2ad7bd47" providerId="ADAL" clId="{951010EB-8289-49D7-9CF2-BB7A5B27C31E}" dt="2021-02-02T21:42:23.299" v="141" actId="47"/>
        <pc:sldMkLst>
          <pc:docMk/>
          <pc:sldMk cId="2210897443" sldId="684"/>
        </pc:sldMkLst>
      </pc:sldChg>
      <pc:sldChg chg="del">
        <pc:chgData name="Dr. Nathaniel A. Frissell Ph.D." userId="6c853a77-d0a5-46f1-aca7-78ce2ad7bd47" providerId="ADAL" clId="{951010EB-8289-49D7-9CF2-BB7A5B27C31E}" dt="2021-02-02T21:42:23.299" v="141" actId="47"/>
        <pc:sldMkLst>
          <pc:docMk/>
          <pc:sldMk cId="268389216" sldId="685"/>
        </pc:sldMkLst>
      </pc:sldChg>
      <pc:sldChg chg="add">
        <pc:chgData name="Dr. Nathaniel A. Frissell Ph.D." userId="6c853a77-d0a5-46f1-aca7-78ce2ad7bd47" providerId="ADAL" clId="{951010EB-8289-49D7-9CF2-BB7A5B27C31E}" dt="2021-02-02T22:34:30.193" v="579" actId="2890"/>
        <pc:sldMkLst>
          <pc:docMk/>
          <pc:sldMk cId="4096255346" sldId="685"/>
        </pc:sldMkLst>
      </pc:sldChg>
      <pc:sldChg chg="add">
        <pc:chgData name="Dr. Nathaniel A. Frissell Ph.D." userId="6c853a77-d0a5-46f1-aca7-78ce2ad7bd47" providerId="ADAL" clId="{951010EB-8289-49D7-9CF2-BB7A5B27C31E}" dt="2021-02-02T23:26:13.383" v="844"/>
        <pc:sldMkLst>
          <pc:docMk/>
          <pc:sldMk cId="1975505875" sldId="686"/>
        </pc:sldMkLst>
      </pc:sldChg>
      <pc:sldChg chg="del">
        <pc:chgData name="Dr. Nathaniel A. Frissell Ph.D." userId="6c853a77-d0a5-46f1-aca7-78ce2ad7bd47" providerId="ADAL" clId="{951010EB-8289-49D7-9CF2-BB7A5B27C31E}" dt="2021-02-02T21:42:23.299" v="141" actId="47"/>
        <pc:sldMkLst>
          <pc:docMk/>
          <pc:sldMk cId="2837634230" sldId="686"/>
        </pc:sldMkLst>
      </pc:sldChg>
      <pc:sldChg chg="new del">
        <pc:chgData name="Dr. Nathaniel A. Frissell Ph.D." userId="6c853a77-d0a5-46f1-aca7-78ce2ad7bd47" providerId="ADAL" clId="{951010EB-8289-49D7-9CF2-BB7A5B27C31E}" dt="2021-02-02T22:49:35.178" v="805" actId="47"/>
        <pc:sldMkLst>
          <pc:docMk/>
          <pc:sldMk cId="3475466756" sldId="686"/>
        </pc:sldMkLst>
      </pc:sldChg>
      <pc:sldChg chg="modSp new del mod">
        <pc:chgData name="Dr. Nathaniel A. Frissell Ph.D." userId="6c853a77-d0a5-46f1-aca7-78ce2ad7bd47" providerId="ADAL" clId="{951010EB-8289-49D7-9CF2-BB7A5B27C31E}" dt="2021-02-02T22:35:41.184" v="607" actId="47"/>
        <pc:sldMkLst>
          <pc:docMk/>
          <pc:sldMk cId="4287405055" sldId="686"/>
        </pc:sldMkLst>
        <pc:spChg chg="mod">
          <ac:chgData name="Dr. Nathaniel A. Frissell Ph.D." userId="6c853a77-d0a5-46f1-aca7-78ce2ad7bd47" providerId="ADAL" clId="{951010EB-8289-49D7-9CF2-BB7A5B27C31E}" dt="2021-02-02T22:35:33.628" v="606" actId="20577"/>
          <ac:spMkLst>
            <pc:docMk/>
            <pc:sldMk cId="4287405055" sldId="686"/>
            <ac:spMk id="2" creationId="{10630169-D60E-4C88-871C-B4FF15FC5983}"/>
          </ac:spMkLst>
        </pc:spChg>
      </pc:sldChg>
      <pc:sldChg chg="addSp delSp modSp new mod chgLayout">
        <pc:chgData name="Dr. Nathaniel A. Frissell Ph.D." userId="6c853a77-d0a5-46f1-aca7-78ce2ad7bd47" providerId="ADAL" clId="{951010EB-8289-49D7-9CF2-BB7A5B27C31E}" dt="2021-02-03T00:55:41.623" v="3218" actId="20577"/>
        <pc:sldMkLst>
          <pc:docMk/>
          <pc:sldMk cId="1540985984" sldId="687"/>
        </pc:sldMkLst>
        <pc:spChg chg="mod ord">
          <ac:chgData name="Dr. Nathaniel A. Frissell Ph.D." userId="6c853a77-d0a5-46f1-aca7-78ce2ad7bd47" providerId="ADAL" clId="{951010EB-8289-49D7-9CF2-BB7A5B27C31E}" dt="2021-02-02T23:58:33.918" v="1405" actId="6264"/>
          <ac:spMkLst>
            <pc:docMk/>
            <pc:sldMk cId="1540985984" sldId="687"/>
            <ac:spMk id="2" creationId="{8C18E450-63B2-4164-AF6B-C139A5A3CBA1}"/>
          </ac:spMkLst>
        </pc:spChg>
        <pc:spChg chg="del">
          <ac:chgData name="Dr. Nathaniel A. Frissell Ph.D." userId="6c853a77-d0a5-46f1-aca7-78ce2ad7bd47" providerId="ADAL" clId="{951010EB-8289-49D7-9CF2-BB7A5B27C31E}" dt="2021-02-02T23:52:46.102" v="1060" actId="478"/>
          <ac:spMkLst>
            <pc:docMk/>
            <pc:sldMk cId="1540985984" sldId="687"/>
            <ac:spMk id="3" creationId="{FCADD277-2BAD-42AA-8AC9-74D5B2249CEB}"/>
          </ac:spMkLst>
        </pc:spChg>
        <pc:spChg chg="add del">
          <ac:chgData name="Dr. Nathaniel A. Frissell Ph.D." userId="6c853a77-d0a5-46f1-aca7-78ce2ad7bd47" providerId="ADAL" clId="{951010EB-8289-49D7-9CF2-BB7A5B27C31E}" dt="2021-02-02T23:52:47.672" v="1062" actId="22"/>
          <ac:spMkLst>
            <pc:docMk/>
            <pc:sldMk cId="1540985984" sldId="687"/>
            <ac:spMk id="5" creationId="{38FEF7B4-5ACB-4587-9197-8C910225FE1B}"/>
          </ac:spMkLst>
        </pc:spChg>
        <pc:spChg chg="add del mod">
          <ac:chgData name="Dr. Nathaniel A. Frissell Ph.D." userId="6c853a77-d0a5-46f1-aca7-78ce2ad7bd47" providerId="ADAL" clId="{951010EB-8289-49D7-9CF2-BB7A5B27C31E}" dt="2021-02-02T23:58:33.918" v="1405" actId="6264"/>
          <ac:spMkLst>
            <pc:docMk/>
            <pc:sldMk cId="1540985984" sldId="687"/>
            <ac:spMk id="7" creationId="{4E17F8E7-6B76-47E0-A9A8-CAA65CD31872}"/>
          </ac:spMkLst>
        </pc:spChg>
        <pc:spChg chg="add mod ord">
          <ac:chgData name="Dr. Nathaniel A. Frissell Ph.D." userId="6c853a77-d0a5-46f1-aca7-78ce2ad7bd47" providerId="ADAL" clId="{951010EB-8289-49D7-9CF2-BB7A5B27C31E}" dt="2021-02-03T00:55:41.623" v="3218" actId="20577"/>
          <ac:spMkLst>
            <pc:docMk/>
            <pc:sldMk cId="1540985984" sldId="687"/>
            <ac:spMk id="8" creationId="{1976C671-19E7-4D6E-983E-1B226C65FDD8}"/>
          </ac:spMkLst>
        </pc:spChg>
        <pc:graphicFrameChg chg="add mod modGraphic">
          <ac:chgData name="Dr. Nathaniel A. Frissell Ph.D." userId="6c853a77-d0a5-46f1-aca7-78ce2ad7bd47" providerId="ADAL" clId="{951010EB-8289-49D7-9CF2-BB7A5B27C31E}" dt="2021-02-02T23:57:18.690" v="1404" actId="1076"/>
          <ac:graphicFrameMkLst>
            <pc:docMk/>
            <pc:sldMk cId="1540985984" sldId="687"/>
            <ac:graphicFrameMk id="6" creationId="{B10174E1-956E-449D-9769-FD763F331287}"/>
          </ac:graphicFrameMkLst>
        </pc:graphicFrameChg>
      </pc:sldChg>
      <pc:sldChg chg="del">
        <pc:chgData name="Dr. Nathaniel A. Frissell Ph.D." userId="6c853a77-d0a5-46f1-aca7-78ce2ad7bd47" providerId="ADAL" clId="{951010EB-8289-49D7-9CF2-BB7A5B27C31E}" dt="2021-02-02T21:42:23.299" v="141" actId="47"/>
        <pc:sldMkLst>
          <pc:docMk/>
          <pc:sldMk cId="3863171550" sldId="687"/>
        </pc:sldMkLst>
      </pc:sldChg>
      <pc:sldChg chg="del">
        <pc:chgData name="Dr. Nathaniel A. Frissell Ph.D." userId="6c853a77-d0a5-46f1-aca7-78ce2ad7bd47" providerId="ADAL" clId="{951010EB-8289-49D7-9CF2-BB7A5B27C31E}" dt="2021-02-02T21:42:23.299" v="141" actId="47"/>
        <pc:sldMkLst>
          <pc:docMk/>
          <pc:sldMk cId="2828225982" sldId="688"/>
        </pc:sldMkLst>
      </pc:sldChg>
      <pc:sldChg chg="modSp new mod">
        <pc:chgData name="Dr. Nathaniel A. Frissell Ph.D." userId="6c853a77-d0a5-46f1-aca7-78ce2ad7bd47" providerId="ADAL" clId="{951010EB-8289-49D7-9CF2-BB7A5B27C31E}" dt="2021-02-02T23:44:10.797" v="1059" actId="20577"/>
        <pc:sldMkLst>
          <pc:docMk/>
          <pc:sldMk cId="3768092190" sldId="688"/>
        </pc:sldMkLst>
        <pc:spChg chg="mod">
          <ac:chgData name="Dr. Nathaniel A. Frissell Ph.D." userId="6c853a77-d0a5-46f1-aca7-78ce2ad7bd47" providerId="ADAL" clId="{951010EB-8289-49D7-9CF2-BB7A5B27C31E}" dt="2021-02-02T23:44:10.797" v="1059" actId="20577"/>
          <ac:spMkLst>
            <pc:docMk/>
            <pc:sldMk cId="3768092190" sldId="688"/>
            <ac:spMk id="2" creationId="{53841822-596F-4FDA-8C45-A8F51A83FBCC}"/>
          </ac:spMkLst>
        </pc:spChg>
      </pc:sldChg>
      <pc:sldChg chg="new del">
        <pc:chgData name="Dr. Nathaniel A. Frissell Ph.D." userId="6c853a77-d0a5-46f1-aca7-78ce2ad7bd47" providerId="ADAL" clId="{951010EB-8289-49D7-9CF2-BB7A5B27C31E}" dt="2021-02-02T23:38:24.027" v="862" actId="47"/>
        <pc:sldMkLst>
          <pc:docMk/>
          <pc:sldMk cId="4036717364" sldId="688"/>
        </pc:sldMkLst>
      </pc:sldChg>
      <pc:sldChg chg="add del">
        <pc:chgData name="Dr. Nathaniel A. Frissell Ph.D." userId="6c853a77-d0a5-46f1-aca7-78ce2ad7bd47" providerId="ADAL" clId="{951010EB-8289-49D7-9CF2-BB7A5B27C31E}" dt="2021-02-03T00:07:20.147" v="1606" actId="2696"/>
        <pc:sldMkLst>
          <pc:docMk/>
          <pc:sldMk cId="428944430" sldId="689"/>
        </pc:sldMkLst>
      </pc:sldChg>
      <pc:sldChg chg="add del">
        <pc:chgData name="Dr. Nathaniel A. Frissell Ph.D." userId="6c853a77-d0a5-46f1-aca7-78ce2ad7bd47" providerId="ADAL" clId="{951010EB-8289-49D7-9CF2-BB7A5B27C31E}" dt="2021-02-02T21:04:27.520" v="19" actId="47"/>
        <pc:sldMkLst>
          <pc:docMk/>
          <pc:sldMk cId="3304643933" sldId="689"/>
        </pc:sldMkLst>
      </pc:sldChg>
      <pc:sldChg chg="add">
        <pc:chgData name="Dr. Nathaniel A. Frissell Ph.D." userId="6c853a77-d0a5-46f1-aca7-78ce2ad7bd47" providerId="ADAL" clId="{951010EB-8289-49D7-9CF2-BB7A5B27C31E}" dt="2021-02-03T00:07:21.845" v="1607"/>
        <pc:sldMkLst>
          <pc:docMk/>
          <pc:sldMk cId="3463456303" sldId="689"/>
        </pc:sldMkLst>
      </pc:sldChg>
      <pc:sldChg chg="addSp delSp modSp new add del mod modClrScheme chgLayout">
        <pc:chgData name="Dr. Nathaniel A. Frissell Ph.D." userId="6c853a77-d0a5-46f1-aca7-78ce2ad7bd47" providerId="ADAL" clId="{951010EB-8289-49D7-9CF2-BB7A5B27C31E}" dt="2021-02-03T00:18:57.869" v="2341" actId="5793"/>
        <pc:sldMkLst>
          <pc:docMk/>
          <pc:sldMk cId="2916400438" sldId="690"/>
        </pc:sldMkLst>
        <pc:spChg chg="mod ord">
          <ac:chgData name="Dr. Nathaniel A. Frissell Ph.D." userId="6c853a77-d0a5-46f1-aca7-78ce2ad7bd47" providerId="ADAL" clId="{951010EB-8289-49D7-9CF2-BB7A5B27C31E}" dt="2021-02-03T00:13:31.417" v="1721" actId="27636"/>
          <ac:spMkLst>
            <pc:docMk/>
            <pc:sldMk cId="2916400438" sldId="690"/>
            <ac:spMk id="2" creationId="{53FB1E8D-0B94-416D-A1EC-18720785CF47}"/>
          </ac:spMkLst>
        </pc:spChg>
        <pc:spChg chg="del">
          <ac:chgData name="Dr. Nathaniel A. Frissell Ph.D." userId="6c853a77-d0a5-46f1-aca7-78ce2ad7bd47" providerId="ADAL" clId="{951010EB-8289-49D7-9CF2-BB7A5B27C31E}" dt="2021-02-03T00:09:16.674" v="1633" actId="478"/>
          <ac:spMkLst>
            <pc:docMk/>
            <pc:sldMk cId="2916400438" sldId="690"/>
            <ac:spMk id="3" creationId="{771663A0-8A71-4F7A-8DC6-94D6C47CA767}"/>
          </ac:spMkLst>
        </pc:spChg>
        <pc:spChg chg="mod">
          <ac:chgData name="Dr. Nathaniel A. Frissell Ph.D." userId="6c853a77-d0a5-46f1-aca7-78ce2ad7bd47" providerId="ADAL" clId="{951010EB-8289-49D7-9CF2-BB7A5B27C31E}" dt="2021-02-03T00:09:17.035" v="1634"/>
          <ac:spMkLst>
            <pc:docMk/>
            <pc:sldMk cId="2916400438" sldId="690"/>
            <ac:spMk id="6" creationId="{44F8BCB0-1359-4960-BBB1-767500F67AD2}"/>
          </ac:spMkLst>
        </pc:spChg>
        <pc:spChg chg="add mod ord">
          <ac:chgData name="Dr. Nathaniel A. Frissell Ph.D." userId="6c853a77-d0a5-46f1-aca7-78ce2ad7bd47" providerId="ADAL" clId="{951010EB-8289-49D7-9CF2-BB7A5B27C31E}" dt="2021-02-03T00:18:57.869" v="2341" actId="5793"/>
          <ac:spMkLst>
            <pc:docMk/>
            <pc:sldMk cId="2916400438" sldId="690"/>
            <ac:spMk id="7" creationId="{0F94BD7E-743B-4CD8-B6EF-5AA6F9CCAF90}"/>
          </ac:spMkLst>
        </pc:spChg>
        <pc:grpChg chg="add del mod">
          <ac:chgData name="Dr. Nathaniel A. Frissell Ph.D." userId="6c853a77-d0a5-46f1-aca7-78ce2ad7bd47" providerId="ADAL" clId="{951010EB-8289-49D7-9CF2-BB7A5B27C31E}" dt="2021-02-03T00:09:20.211" v="1635"/>
          <ac:grpSpMkLst>
            <pc:docMk/>
            <pc:sldMk cId="2916400438" sldId="690"/>
            <ac:grpSpMk id="4" creationId="{F84B58B0-2827-452C-828B-ADFF56318F9F}"/>
          </ac:grpSpMkLst>
        </pc:grpChg>
        <pc:picChg chg="mod">
          <ac:chgData name="Dr. Nathaniel A. Frissell Ph.D." userId="6c853a77-d0a5-46f1-aca7-78ce2ad7bd47" providerId="ADAL" clId="{951010EB-8289-49D7-9CF2-BB7A5B27C31E}" dt="2021-02-03T00:09:17.035" v="1634"/>
          <ac:picMkLst>
            <pc:docMk/>
            <pc:sldMk cId="2916400438" sldId="690"/>
            <ac:picMk id="5" creationId="{DCEC3859-A99B-422C-A41E-7EA26B39562C}"/>
          </ac:picMkLst>
        </pc:picChg>
      </pc:sldChg>
      <pc:sldChg chg="addSp delSp modSp new mod ord">
        <pc:chgData name="Dr. Nathaniel A. Frissell Ph.D." userId="6c853a77-d0a5-46f1-aca7-78ce2ad7bd47" providerId="ADAL" clId="{951010EB-8289-49D7-9CF2-BB7A5B27C31E}" dt="2021-02-03T00:37:05.549" v="3116"/>
        <pc:sldMkLst>
          <pc:docMk/>
          <pc:sldMk cId="2167626879" sldId="691"/>
        </pc:sldMkLst>
        <pc:spChg chg="mod">
          <ac:chgData name="Dr. Nathaniel A. Frissell Ph.D." userId="6c853a77-d0a5-46f1-aca7-78ce2ad7bd47" providerId="ADAL" clId="{951010EB-8289-49D7-9CF2-BB7A5B27C31E}" dt="2021-02-03T00:19:38.152" v="2391" actId="20577"/>
          <ac:spMkLst>
            <pc:docMk/>
            <pc:sldMk cId="2167626879" sldId="691"/>
            <ac:spMk id="2" creationId="{B32AF0E2-F1A1-49E1-87E2-AF57ACE87E0B}"/>
          </ac:spMkLst>
        </pc:spChg>
        <pc:spChg chg="del">
          <ac:chgData name="Dr. Nathaniel A. Frissell Ph.D." userId="6c853a77-d0a5-46f1-aca7-78ce2ad7bd47" providerId="ADAL" clId="{951010EB-8289-49D7-9CF2-BB7A5B27C31E}" dt="2021-02-03T00:20:06.885" v="2392" actId="478"/>
          <ac:spMkLst>
            <pc:docMk/>
            <pc:sldMk cId="2167626879" sldId="691"/>
            <ac:spMk id="3" creationId="{C856EC63-8308-45B0-AB4A-C28A559D8FDE}"/>
          </ac:spMkLst>
        </pc:spChg>
        <pc:picChg chg="add mod">
          <ac:chgData name="Dr. Nathaniel A. Frissell Ph.D." userId="6c853a77-d0a5-46f1-aca7-78ce2ad7bd47" providerId="ADAL" clId="{951010EB-8289-49D7-9CF2-BB7A5B27C31E}" dt="2021-02-03T00:20:07.153" v="2393"/>
          <ac:picMkLst>
            <pc:docMk/>
            <pc:sldMk cId="2167626879" sldId="691"/>
            <ac:picMk id="4" creationId="{C292F996-0C12-4CA1-80D4-C68CABBFCB9F}"/>
          </ac:picMkLst>
        </pc:picChg>
      </pc:sldChg>
      <pc:sldChg chg="addSp delSp modSp new mod ord modClrScheme chgLayout">
        <pc:chgData name="Dr. Nathaniel A. Frissell Ph.D." userId="6c853a77-d0a5-46f1-aca7-78ce2ad7bd47" providerId="ADAL" clId="{951010EB-8289-49D7-9CF2-BB7A5B27C31E}" dt="2021-02-03T00:28:22.729" v="3078"/>
        <pc:sldMkLst>
          <pc:docMk/>
          <pc:sldMk cId="3516187644" sldId="692"/>
        </pc:sldMkLst>
        <pc:spChg chg="mod ord">
          <ac:chgData name="Dr. Nathaniel A. Frissell Ph.D." userId="6c853a77-d0a5-46f1-aca7-78ce2ad7bd47" providerId="ADAL" clId="{951010EB-8289-49D7-9CF2-BB7A5B27C31E}" dt="2021-02-03T00:26:13.550" v="2705" actId="27636"/>
          <ac:spMkLst>
            <pc:docMk/>
            <pc:sldMk cId="3516187644" sldId="692"/>
            <ac:spMk id="2" creationId="{6FECCC91-EF36-407A-B4E2-3EA0A9832101}"/>
          </ac:spMkLst>
        </pc:spChg>
        <pc:spChg chg="del">
          <ac:chgData name="Dr. Nathaniel A. Frissell Ph.D." userId="6c853a77-d0a5-46f1-aca7-78ce2ad7bd47" providerId="ADAL" clId="{951010EB-8289-49D7-9CF2-BB7A5B27C31E}" dt="2021-02-03T00:25:13.364" v="2700" actId="478"/>
          <ac:spMkLst>
            <pc:docMk/>
            <pc:sldMk cId="3516187644" sldId="692"/>
            <ac:spMk id="3" creationId="{B962F2BE-1500-444F-9C85-AB439F312BF1}"/>
          </ac:spMkLst>
        </pc:spChg>
        <pc:spChg chg="add mod ord">
          <ac:chgData name="Dr. Nathaniel A. Frissell Ph.D." userId="6c853a77-d0a5-46f1-aca7-78ce2ad7bd47" providerId="ADAL" clId="{951010EB-8289-49D7-9CF2-BB7A5B27C31E}" dt="2021-02-03T00:28:17.866" v="3076" actId="20577"/>
          <ac:spMkLst>
            <pc:docMk/>
            <pc:sldMk cId="3516187644" sldId="692"/>
            <ac:spMk id="6" creationId="{387641B0-B808-4C97-9B80-E0FF1895099E}"/>
          </ac:spMkLst>
        </pc:spChg>
        <pc:picChg chg="add del mod">
          <ac:chgData name="Dr. Nathaniel A. Frissell Ph.D." userId="6c853a77-d0a5-46f1-aca7-78ce2ad7bd47" providerId="ADAL" clId="{951010EB-8289-49D7-9CF2-BB7A5B27C31E}" dt="2021-02-03T00:26:08.068" v="2702" actId="478"/>
          <ac:picMkLst>
            <pc:docMk/>
            <pc:sldMk cId="3516187644" sldId="692"/>
            <ac:picMk id="4" creationId="{2588FCEF-79E8-412D-B913-88F854538657}"/>
          </ac:picMkLst>
        </pc:picChg>
        <pc:picChg chg="add mod">
          <ac:chgData name="Dr. Nathaniel A. Frissell Ph.D." userId="6c853a77-d0a5-46f1-aca7-78ce2ad7bd47" providerId="ADAL" clId="{951010EB-8289-49D7-9CF2-BB7A5B27C31E}" dt="2021-02-03T00:26:16.438" v="2707" actId="14100"/>
          <ac:picMkLst>
            <pc:docMk/>
            <pc:sldMk cId="3516187644" sldId="692"/>
            <ac:picMk id="5" creationId="{82AD009B-602F-4BCD-AA1F-F9364A19F3C7}"/>
          </ac:picMkLst>
        </pc:picChg>
      </pc:sldChg>
      <pc:sldChg chg="addSp delSp modSp new mod modClrScheme chgLayout">
        <pc:chgData name="Dr. Nathaniel A. Frissell Ph.D." userId="6c853a77-d0a5-46f1-aca7-78ce2ad7bd47" providerId="ADAL" clId="{951010EB-8289-49D7-9CF2-BB7A5B27C31E}" dt="2021-02-03T00:39:14.596" v="3139" actId="5793"/>
        <pc:sldMkLst>
          <pc:docMk/>
          <pc:sldMk cId="488996342" sldId="693"/>
        </pc:sldMkLst>
        <pc:spChg chg="del mod ord">
          <ac:chgData name="Dr. Nathaniel A. Frissell Ph.D." userId="6c853a77-d0a5-46f1-aca7-78ce2ad7bd47" providerId="ADAL" clId="{951010EB-8289-49D7-9CF2-BB7A5B27C31E}" dt="2021-02-03T00:39:09.604" v="3120" actId="700"/>
          <ac:spMkLst>
            <pc:docMk/>
            <pc:sldMk cId="488996342" sldId="693"/>
            <ac:spMk id="2" creationId="{D84D305E-3E49-4FB0-AE8E-7F4C3B240D1D}"/>
          </ac:spMkLst>
        </pc:spChg>
        <pc:spChg chg="del">
          <ac:chgData name="Dr. Nathaniel A. Frissell Ph.D." userId="6c853a77-d0a5-46f1-aca7-78ce2ad7bd47" providerId="ADAL" clId="{951010EB-8289-49D7-9CF2-BB7A5B27C31E}" dt="2021-02-03T00:39:09.604" v="3120" actId="700"/>
          <ac:spMkLst>
            <pc:docMk/>
            <pc:sldMk cId="488996342" sldId="693"/>
            <ac:spMk id="3" creationId="{48BDE46E-8038-4A8D-B41E-4756C56C9B83}"/>
          </ac:spMkLst>
        </pc:spChg>
        <pc:spChg chg="add mod ord">
          <ac:chgData name="Dr. Nathaniel A. Frissell Ph.D." userId="6c853a77-d0a5-46f1-aca7-78ce2ad7bd47" providerId="ADAL" clId="{951010EB-8289-49D7-9CF2-BB7A5B27C31E}" dt="2021-02-03T00:39:14.596" v="3139" actId="5793"/>
          <ac:spMkLst>
            <pc:docMk/>
            <pc:sldMk cId="488996342" sldId="693"/>
            <ac:spMk id="4" creationId="{54A64007-1A6C-4DD8-B897-B69259230A69}"/>
          </ac:spMkLst>
        </pc:spChg>
      </pc:sldChg>
      <pc:sldChg chg="addSp delSp modSp new mod modClrScheme chgLayout">
        <pc:chgData name="Dr. Nathaniel A. Frissell Ph.D." userId="6c853a77-d0a5-46f1-aca7-78ce2ad7bd47" providerId="ADAL" clId="{951010EB-8289-49D7-9CF2-BB7A5B27C31E}" dt="2021-02-03T00:42:24.659" v="3187" actId="5793"/>
        <pc:sldMkLst>
          <pc:docMk/>
          <pc:sldMk cId="1354843311" sldId="694"/>
        </pc:sldMkLst>
        <pc:spChg chg="del mod ord">
          <ac:chgData name="Dr. Nathaniel A. Frissell Ph.D." userId="6c853a77-d0a5-46f1-aca7-78ce2ad7bd47" providerId="ADAL" clId="{951010EB-8289-49D7-9CF2-BB7A5B27C31E}" dt="2021-02-03T00:42:14.520" v="3151" actId="700"/>
          <ac:spMkLst>
            <pc:docMk/>
            <pc:sldMk cId="1354843311" sldId="694"/>
            <ac:spMk id="2" creationId="{A58D858A-3522-4AC0-A79A-1F9F9E308F61}"/>
          </ac:spMkLst>
        </pc:spChg>
        <pc:spChg chg="del">
          <ac:chgData name="Dr. Nathaniel A. Frissell Ph.D." userId="6c853a77-d0a5-46f1-aca7-78ce2ad7bd47" providerId="ADAL" clId="{951010EB-8289-49D7-9CF2-BB7A5B27C31E}" dt="2021-02-03T00:42:14.520" v="3151" actId="700"/>
          <ac:spMkLst>
            <pc:docMk/>
            <pc:sldMk cId="1354843311" sldId="694"/>
            <ac:spMk id="3" creationId="{AF1780CD-5868-4B44-AF80-1AED0C98DD62}"/>
          </ac:spMkLst>
        </pc:spChg>
        <pc:spChg chg="add mod ord">
          <ac:chgData name="Dr. Nathaniel A. Frissell Ph.D." userId="6c853a77-d0a5-46f1-aca7-78ce2ad7bd47" providerId="ADAL" clId="{951010EB-8289-49D7-9CF2-BB7A5B27C31E}" dt="2021-02-03T00:42:24.659" v="3187" actId="5793"/>
          <ac:spMkLst>
            <pc:docMk/>
            <pc:sldMk cId="1354843311" sldId="694"/>
            <ac:spMk id="4" creationId="{60D5A89B-1477-4F29-8AA9-2B2C01F08065}"/>
          </ac:spMkLst>
        </pc:spChg>
      </pc:sldChg>
      <pc:sldChg chg="modSp new mod">
        <pc:chgData name="Dr. Nathaniel A. Frissell Ph.D." userId="6c853a77-d0a5-46f1-aca7-78ce2ad7bd47" providerId="ADAL" clId="{951010EB-8289-49D7-9CF2-BB7A5B27C31E}" dt="2021-02-03T00:42:42.156" v="3214" actId="20577"/>
        <pc:sldMkLst>
          <pc:docMk/>
          <pc:sldMk cId="1130748483" sldId="695"/>
        </pc:sldMkLst>
        <pc:spChg chg="mod">
          <ac:chgData name="Dr. Nathaniel A. Frissell Ph.D." userId="6c853a77-d0a5-46f1-aca7-78ce2ad7bd47" providerId="ADAL" clId="{951010EB-8289-49D7-9CF2-BB7A5B27C31E}" dt="2021-02-03T00:42:42.156" v="3214" actId="20577"/>
          <ac:spMkLst>
            <pc:docMk/>
            <pc:sldMk cId="1130748483" sldId="695"/>
            <ac:spMk id="2" creationId="{BE7D92E6-0628-4A02-83E9-C02F805E5E98}"/>
          </ac:spMkLst>
        </pc:spChg>
      </pc:sldChg>
      <pc:sldChg chg="add">
        <pc:chgData name="Dr. Nathaniel A. Frissell Ph.D." userId="6c853a77-d0a5-46f1-aca7-78ce2ad7bd47" providerId="ADAL" clId="{951010EB-8289-49D7-9CF2-BB7A5B27C31E}" dt="2021-02-03T00:50:28.978" v="3215"/>
        <pc:sldMkLst>
          <pc:docMk/>
          <pc:sldMk cId="1604708531" sldId="696"/>
        </pc:sldMkLst>
      </pc:sldChg>
      <pc:sldMasterChg chg="delSldLayout">
        <pc:chgData name="Dr. Nathaniel A. Frissell Ph.D." userId="6c853a77-d0a5-46f1-aca7-78ce2ad7bd47" providerId="ADAL" clId="{951010EB-8289-49D7-9CF2-BB7A5B27C31E}" dt="2021-02-02T21:38:23.999" v="111" actId="47"/>
        <pc:sldMasterMkLst>
          <pc:docMk/>
          <pc:sldMasterMk cId="3515811561" sldId="2147484010"/>
        </pc:sldMasterMkLst>
        <pc:sldLayoutChg chg="del">
          <pc:chgData name="Dr. Nathaniel A. Frissell Ph.D." userId="6c853a77-d0a5-46f1-aca7-78ce2ad7bd47" providerId="ADAL" clId="{951010EB-8289-49D7-9CF2-BB7A5B27C31E}" dt="2021-02-02T21:38:23.999" v="111" actId="47"/>
          <pc:sldLayoutMkLst>
            <pc:docMk/>
            <pc:sldMasterMk cId="3515811561" sldId="2147484010"/>
            <pc:sldLayoutMk cId="3390143145" sldId="2147484020"/>
          </pc:sldLayoutMkLst>
        </pc:sldLayoutChg>
      </pc:sldMasterChg>
    </pc:docChg>
  </pc:docChgLst>
  <pc:docChgLst>
    <pc:chgData name="Dr. Nathaniel A. Frissell Ph.D." userId="6c853a77-d0a5-46f1-aca7-78ce2ad7bd47" providerId="ADAL" clId="{A1861D39-7591-4E20-8B75-7BB4EC048586}"/>
    <pc:docChg chg="modSld">
      <pc:chgData name="Dr. Nathaniel A. Frissell Ph.D." userId="6c853a77-d0a5-46f1-aca7-78ce2ad7bd47" providerId="ADAL" clId="{A1861D39-7591-4E20-8B75-7BB4EC048586}" dt="2021-02-03T02:49:47.257" v="27" actId="1076"/>
      <pc:docMkLst>
        <pc:docMk/>
      </pc:docMkLst>
      <pc:sldChg chg="addSp delSp modSp mod">
        <pc:chgData name="Dr. Nathaniel A. Frissell Ph.D." userId="6c853a77-d0a5-46f1-aca7-78ce2ad7bd47" providerId="ADAL" clId="{A1861D39-7591-4E20-8B75-7BB4EC048586}" dt="2021-02-03T02:49:47.257" v="27" actId="1076"/>
        <pc:sldMkLst>
          <pc:docMk/>
          <pc:sldMk cId="4051998566" sldId="340"/>
        </pc:sldMkLst>
        <pc:spChg chg="mod">
          <ac:chgData name="Dr. Nathaniel A. Frissell Ph.D." userId="6c853a77-d0a5-46f1-aca7-78ce2ad7bd47" providerId="ADAL" clId="{A1861D39-7591-4E20-8B75-7BB4EC048586}" dt="2021-02-03T02:49:47.257" v="27" actId="1076"/>
          <ac:spMkLst>
            <pc:docMk/>
            <pc:sldMk cId="4051998566" sldId="340"/>
            <ac:spMk id="5" creationId="{3D9569B4-C443-41E9-A0A2-F68EE15000FB}"/>
          </ac:spMkLst>
        </pc:spChg>
        <pc:picChg chg="del">
          <ac:chgData name="Dr. Nathaniel A. Frissell Ph.D." userId="6c853a77-d0a5-46f1-aca7-78ce2ad7bd47" providerId="ADAL" clId="{A1861D39-7591-4E20-8B75-7BB4EC048586}" dt="2021-02-03T02:48:49.393" v="1" actId="478"/>
          <ac:picMkLst>
            <pc:docMk/>
            <pc:sldMk cId="4051998566" sldId="340"/>
            <ac:picMk id="4" creationId="{54C3D5B0-242F-478D-84AA-31F76535BD0D}"/>
          </ac:picMkLst>
        </pc:picChg>
        <pc:picChg chg="add mod">
          <ac:chgData name="Dr. Nathaniel A. Frissell Ph.D." userId="6c853a77-d0a5-46f1-aca7-78ce2ad7bd47" providerId="ADAL" clId="{A1861D39-7591-4E20-8B75-7BB4EC048586}" dt="2021-02-03T02:49:32.835" v="26" actId="14100"/>
          <ac:picMkLst>
            <pc:docMk/>
            <pc:sldMk cId="4051998566" sldId="340"/>
            <ac:picMk id="7" creationId="{3923DAD6-C6DD-4B4C-A8AC-D5F17DF6CA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D7341-5553-424C-A147-8676964B6049}" type="datetimeFigureOut">
              <a:rPr lang="en-US" smtClean="0"/>
              <a:t>3/8/21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09206A-0375-E544-97B3-A92CE611668A}" type="slidenum">
              <a:rPr lang="en-US" smtClean="0"/>
              <a:t>‹#›</a:t>
            </a:fld>
            <a:endParaRPr lang="en-US" dirty="0"/>
          </a:p>
        </p:txBody>
      </p:sp>
    </p:spTree>
    <p:extLst>
      <p:ext uri="{BB962C8B-B14F-4D97-AF65-F5344CB8AC3E}">
        <p14:creationId xmlns:p14="http://schemas.microsoft.com/office/powerpoint/2010/main" val="1805565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redirect?event=video_description&amp;v=DyuTyEw3etk&amp;q=http%3A%2F%2Fwww.esa.int%2FOur_Activities%2FOperations%2FESA_mission_controllers_react_to_solar_flare&amp;redir_token=QUFFLUhqbjRIZXcycEZOOG01YXhPXzBoQ1gtbml2dmdTUXxBQ3Jtc0ttVnN6dGFNajRqZWJmcVVIM0RyZ1R0WGszby1ER1MxNVlUWWg3SjZkRmQ3ZkVRWmdnYlQydnpLVjdYMGE5eVhTYlEtLWQ0dGZrNDlaODNYREJwbnptNzRzeS05YnVsdzgzenRWNHlya0JDUkRINWFQMA%3D%3D"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redirect?event=video_description&amp;v=DyuTyEw3etk&amp;q=https%3A%2F%2Fsvs.gsfc.nasa.gov%2F4188%2319749&amp;redir_token=QUFFLUhqbnR5Nkd1RUtCSnlPdXVHXzJPbHdhY3ZRVkt1UXxBQ3Jtc0tuWkRWZFd2Q2ZnVXQzTXZzdlJ4d19IeGZfQm9VUVd5M1VwTF9oNHkxWmhYSTNzWGlmNXpWaXZuZ0dTaWlnamplLWJENDZJcjlnT3hfTlZQcTdNNFcxdFdybHhGSm45Vy1Ec1NHNmNZcl9sY2Z2QUEzbw%3D%3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a:rPr>
              <a:t>Comparative Magnetospheres: A Noteworthy Coronal Mass Ejection</a:t>
            </a:r>
          </a:p>
          <a:p>
            <a:endParaRPr lang="en-US" b="0" i="0" dirty="0">
              <a:solidFill>
                <a:srgbClr val="000000"/>
              </a:solidFill>
              <a:effectLst/>
              <a:latin typeface="Roboto"/>
            </a:endParaRPr>
          </a:p>
          <a:p>
            <a:pPr algn="l"/>
            <a:endParaRPr lang="en-US" b="0" i="0" dirty="0">
              <a:solidFill>
                <a:srgbClr val="000000"/>
              </a:solidFill>
              <a:effectLst/>
              <a:latin typeface="Roboto"/>
            </a:endParaRPr>
          </a:p>
          <a:p>
            <a:pPr algn="l"/>
            <a:r>
              <a:rPr lang="en-US" b="0" i="0" dirty="0">
                <a:solidFill>
                  <a:srgbClr val="000000"/>
                </a:solidFill>
                <a:effectLst/>
                <a:latin typeface="Roboto"/>
              </a:rPr>
              <a:t>In an effort to understand and predict the impact of space weather events on Earth, the Community-Coordinated Modeling Center (CCMC) at NASA Goddard Space Flight Center, routinely runs computer models of the many historical events. The output from these models are then compared to actual data to determine ways to improve the model, and therefore forecasts of the impacts of future space weather events. The visualization presented here is a CCMC run of a BATS-R-US model simulating the impact of a coronal mass ejection (CME) on Earth's magnetosphere. Here, lines are used to represent the 'flow direction' of the magnetic field of the solar wind impacting Earth, as well as the effects on Earth's geomagnetic field. A 'cut-plane' through the data illustrates the changes in the particle density in the solar wind and magnetosphere. The color of the data represents a logarithmic scaling of density, with red as the highest (1000 particles per cubic centimeter) down to blue (0.01 particles per cubic centimeter). In this simulation, each frame of the movie corresponds to two minutes of real time. This model run is based on a solar event in mid-December of 2006, when the Sun erupted with a bright flare and coronal mass ejection (CME) that launched particles Earthward. While not the brightest or largest event observed, its impact on Earth was substantial, requiring some effort to protect satellites (for more information see </a:t>
            </a:r>
            <a:r>
              <a:rPr lang="en-US" b="0" i="0" dirty="0">
                <a:solidFill>
                  <a:srgbClr val="000000"/>
                </a:solidFill>
                <a:effectLst/>
                <a:latin typeface="Roboto"/>
                <a:hlinkClick r:id="rId3"/>
              </a:rPr>
              <a:t>http://www.esa.int/</a:t>
            </a:r>
            <a:r>
              <a:rPr lang="en-US" b="0" i="0" dirty="0" err="1">
                <a:solidFill>
                  <a:srgbClr val="000000"/>
                </a:solidFill>
                <a:effectLst/>
                <a:latin typeface="Roboto"/>
                <a:hlinkClick r:id="rId3"/>
              </a:rPr>
              <a:t>Our_Activities</a:t>
            </a:r>
            <a:r>
              <a:rPr lang="en-US" b="0" i="0" dirty="0">
                <a:solidFill>
                  <a:srgbClr val="000000"/>
                </a:solidFill>
                <a:effectLst/>
                <a:latin typeface="Roboto"/>
                <a:hlinkClick r:id="rId3"/>
              </a:rPr>
              <a:t>/</a:t>
            </a:r>
            <a:r>
              <a:rPr lang="en-US" b="0" i="0" dirty="0" err="1">
                <a:solidFill>
                  <a:srgbClr val="000000"/>
                </a:solidFill>
                <a:effectLst/>
                <a:latin typeface="Roboto"/>
                <a:hlinkClick r:id="rId3"/>
              </a:rPr>
              <a:t>Ope</a:t>
            </a:r>
            <a:r>
              <a:rPr lang="en-US" b="0" i="0" dirty="0">
                <a:solidFill>
                  <a:srgbClr val="000000"/>
                </a:solidFill>
                <a:effectLst/>
                <a:latin typeface="Roboto"/>
                <a:hlinkClick r:id="rId3"/>
              </a:rPr>
              <a:t>...</a:t>
            </a:r>
            <a:r>
              <a:rPr lang="en-US" b="0" i="0" dirty="0">
                <a:solidFill>
                  <a:srgbClr val="000000"/>
                </a:solidFill>
                <a:effectLst/>
                <a:latin typeface="Roboto"/>
              </a:rPr>
              <a:t>). In the movie, we see vertical field lines of magnetic field carried by the solar wind, coming in from the left. As this field, and the plasma carrying it, strike Earth's magnetic field, they bend and reconnect, around the Earth. Some field lines actually reconnect to the polar regions of the Earth, providing a ready flow-path for particles to reach the ionosphere and generate aurora. This interaction between the solar wind and the plasma trapped in Earth's magnetosphere also creates a density enhancement between Earth and the solar wind helping to shield Earth from some of the effects. A lower density wake forms behind Earth (the blue region). There is a circular 'hole' around the Earth which is a gap in the model. Visualizer: Tom Bridgman (lead) For more information or to download this public domain video, go to </a:t>
            </a:r>
            <a:r>
              <a:rPr lang="en-US" b="0" i="0" dirty="0">
                <a:solidFill>
                  <a:srgbClr val="000000"/>
                </a:solidFill>
                <a:effectLst/>
                <a:latin typeface="Roboto"/>
                <a:hlinkClick r:id="rId4"/>
              </a:rPr>
              <a:t>https://svs.gsfc.nasa.gov/4188#19749</a:t>
            </a:r>
            <a:r>
              <a:rPr lang="en-US" b="0" i="0" dirty="0">
                <a:solidFill>
                  <a:srgbClr val="000000"/>
                </a:solidFill>
                <a:effectLst/>
                <a:latin typeface="Roboto"/>
              </a:rPr>
              <a:t>.</a:t>
            </a:r>
          </a:p>
          <a:p>
            <a:pPr algn="l"/>
            <a:r>
              <a:rPr lang="en-US" b="0" i="0" dirty="0">
                <a:solidFill>
                  <a:srgbClr val="000000"/>
                </a:solidFill>
                <a:effectLst/>
                <a:latin typeface="Roboto"/>
              </a:rPr>
              <a:t>SHOW LESS</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DB09206A-0375-E544-97B3-A92CE611668A}" type="slidenum">
              <a:rPr lang="en-US" smtClean="0"/>
              <a:t>3</a:t>
            </a:fld>
            <a:endParaRPr lang="en-US"/>
          </a:p>
        </p:txBody>
      </p:sp>
    </p:spTree>
    <p:extLst>
      <p:ext uri="{BB962C8B-B14F-4D97-AF65-F5344CB8AC3E}">
        <p14:creationId xmlns:p14="http://schemas.microsoft.com/office/powerpoint/2010/main" val="197312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http://</a:t>
            </a:r>
            <a:r>
              <a:rPr lang="en-US" dirty="0" err="1"/>
              <a:t>isgi.unistra.fr</a:t>
            </a:r>
            <a:r>
              <a:rPr lang="en-US" dirty="0"/>
              <a:t>/</a:t>
            </a:r>
            <a:r>
              <a:rPr lang="en-US" dirty="0" err="1"/>
              <a:t>indices_asy.php</a:t>
            </a:r>
            <a:endParaRPr lang="en-US" dirty="0"/>
          </a:p>
          <a:p>
            <a:r>
              <a:rPr lang="en-US" dirty="0"/>
              <a:t>Retrieved 12 Sept 2018</a:t>
            </a:r>
          </a:p>
        </p:txBody>
      </p:sp>
      <p:sp>
        <p:nvSpPr>
          <p:cNvPr id="4" name="Slide Number Placeholder 3"/>
          <p:cNvSpPr>
            <a:spLocks noGrp="1"/>
          </p:cNvSpPr>
          <p:nvPr>
            <p:ph type="sldNum" sz="quarter" idx="10"/>
          </p:nvPr>
        </p:nvSpPr>
        <p:spPr/>
        <p:txBody>
          <a:bodyPr/>
          <a:lstStyle/>
          <a:p>
            <a:fld id="{DB09206A-0375-E544-97B3-A92CE611668A}" type="slidenum">
              <a:rPr lang="en-US" smtClean="0"/>
              <a:t>7</a:t>
            </a:fld>
            <a:endParaRPr lang="en-US"/>
          </a:p>
        </p:txBody>
      </p:sp>
    </p:spTree>
    <p:extLst>
      <p:ext uri="{BB962C8B-B14F-4D97-AF65-F5344CB8AC3E}">
        <p14:creationId xmlns:p14="http://schemas.microsoft.com/office/powerpoint/2010/main" val="80746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http://roma2.rm.ingv.it/en/themes/23/geomagnetic_indices/23/kp_planetary_index</a:t>
            </a:r>
          </a:p>
        </p:txBody>
      </p:sp>
      <p:sp>
        <p:nvSpPr>
          <p:cNvPr id="4" name="Slide Number Placeholder 3"/>
          <p:cNvSpPr>
            <a:spLocks noGrp="1"/>
          </p:cNvSpPr>
          <p:nvPr>
            <p:ph type="sldNum" sz="quarter" idx="10"/>
          </p:nvPr>
        </p:nvSpPr>
        <p:spPr/>
        <p:txBody>
          <a:bodyPr/>
          <a:lstStyle/>
          <a:p>
            <a:fld id="{DB09206A-0375-E544-97B3-A92CE611668A}" type="slidenum">
              <a:rPr lang="en-US" smtClean="0"/>
              <a:t>8</a:t>
            </a:fld>
            <a:endParaRPr lang="en-US"/>
          </a:p>
        </p:txBody>
      </p:sp>
    </p:spTree>
    <p:extLst>
      <p:ext uri="{BB962C8B-B14F-4D97-AF65-F5344CB8AC3E}">
        <p14:creationId xmlns:p14="http://schemas.microsoft.com/office/powerpoint/2010/main" val="3059078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D610B7-D8E5-42BF-887D-5DF9EF96E6DA}"/>
              </a:ext>
            </a:extLst>
          </p:cNvPr>
          <p:cNvSpPr/>
          <p:nvPr userDrawn="1"/>
        </p:nvSpPr>
        <p:spPr>
          <a:xfrm>
            <a:off x="0" y="6144768"/>
            <a:ext cx="12192000" cy="713232"/>
          </a:xfrm>
          <a:prstGeom prst="rect">
            <a:avLst/>
          </a:prstGeom>
          <a:solidFill>
            <a:srgbClr val="512C6D"/>
          </a:solidFill>
          <a:ln>
            <a:solidFill>
              <a:srgbClr val="512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mn-lt"/>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University of Scranton Logo">
            <a:extLst>
              <a:ext uri="{FF2B5EF4-FFF2-40B4-BE49-F238E27FC236}">
                <a16:creationId xmlns:a16="http://schemas.microsoft.com/office/drawing/2014/main" id="{89A80886-76D7-4E9D-8252-CECFA596E2CA}"/>
              </a:ext>
            </a:extLst>
          </p:cNvPr>
          <p:cNvPicPr>
            <a:picLocks noChangeAspect="1"/>
          </p:cNvPicPr>
          <p:nvPr userDrawn="1"/>
        </p:nvPicPr>
        <p:blipFill>
          <a:blip r:embed="rId2"/>
          <a:stretch>
            <a:fillRect/>
          </a:stretch>
        </p:blipFill>
        <p:spPr>
          <a:xfrm>
            <a:off x="117763" y="6190050"/>
            <a:ext cx="2472271" cy="634860"/>
          </a:xfrm>
          <a:prstGeom prst="rect">
            <a:avLst/>
          </a:prstGeom>
        </p:spPr>
      </p:pic>
      <p:sp>
        <p:nvSpPr>
          <p:cNvPr id="10" name="Slide Number Placeholder 5">
            <a:extLst>
              <a:ext uri="{FF2B5EF4-FFF2-40B4-BE49-F238E27FC236}">
                <a16:creationId xmlns:a16="http://schemas.microsoft.com/office/drawing/2014/main" id="{B0FF767C-A5A6-4F7E-8A98-7DFC7837F2C3}"/>
              </a:ext>
            </a:extLst>
          </p:cNvPr>
          <p:cNvSpPr txBox="1">
            <a:spLocks/>
          </p:cNvSpPr>
          <p:nvPr userDrawn="1"/>
        </p:nvSpPr>
        <p:spPr>
          <a:xfrm>
            <a:off x="10879975" y="649287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154858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28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60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ubsec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D610B7-D8E5-42BF-887D-5DF9EF96E6DA}"/>
              </a:ext>
            </a:extLst>
          </p:cNvPr>
          <p:cNvSpPr/>
          <p:nvPr userDrawn="1"/>
        </p:nvSpPr>
        <p:spPr>
          <a:xfrm>
            <a:off x="0" y="6144768"/>
            <a:ext cx="12192000" cy="713232"/>
          </a:xfrm>
          <a:prstGeom prst="rect">
            <a:avLst/>
          </a:prstGeom>
          <a:solidFill>
            <a:srgbClr val="512C6D"/>
          </a:solidFill>
          <a:ln>
            <a:solidFill>
              <a:srgbClr val="512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1097280" y="1204959"/>
            <a:ext cx="10058400" cy="3120153"/>
          </a:xfrm>
        </p:spPr>
        <p:txBody>
          <a:bodyPr anchor="b">
            <a:noAutofit/>
          </a:bodyPr>
          <a:lstStyle>
            <a:lvl1pPr algn="ctr">
              <a:lnSpc>
                <a:spcPct val="85000"/>
              </a:lnSpc>
              <a:defRPr sz="6600" b="0" spc="-50" baseline="0">
                <a:solidFill>
                  <a:schemeClr val="tx1">
                    <a:lumMod val="85000"/>
                    <a:lumOff val="15000"/>
                  </a:schemeClr>
                </a:solidFill>
                <a:latin typeface="+mn-lt"/>
              </a:defRPr>
            </a:lvl1pPr>
          </a:lstStyle>
          <a:p>
            <a:r>
              <a:rPr lang="en-US" dirty="0"/>
              <a:t>Click to edit Master title style</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University of Scranton Logo">
            <a:extLst>
              <a:ext uri="{FF2B5EF4-FFF2-40B4-BE49-F238E27FC236}">
                <a16:creationId xmlns:a16="http://schemas.microsoft.com/office/drawing/2014/main" id="{89A80886-76D7-4E9D-8252-CECFA596E2CA}"/>
              </a:ext>
            </a:extLst>
          </p:cNvPr>
          <p:cNvPicPr>
            <a:picLocks noChangeAspect="1"/>
          </p:cNvPicPr>
          <p:nvPr userDrawn="1"/>
        </p:nvPicPr>
        <p:blipFill>
          <a:blip r:embed="rId2"/>
          <a:stretch>
            <a:fillRect/>
          </a:stretch>
        </p:blipFill>
        <p:spPr>
          <a:xfrm>
            <a:off x="117763" y="6190050"/>
            <a:ext cx="2472271" cy="634860"/>
          </a:xfrm>
          <a:prstGeom prst="rect">
            <a:avLst/>
          </a:prstGeom>
        </p:spPr>
      </p:pic>
      <p:sp>
        <p:nvSpPr>
          <p:cNvPr id="10" name="Slide Number Placeholder 5">
            <a:extLst>
              <a:ext uri="{FF2B5EF4-FFF2-40B4-BE49-F238E27FC236}">
                <a16:creationId xmlns:a16="http://schemas.microsoft.com/office/drawing/2014/main" id="{AA27C36F-13F8-4252-9946-C95765AAFC26}"/>
              </a:ext>
            </a:extLst>
          </p:cNvPr>
          <p:cNvSpPr txBox="1">
            <a:spLocks/>
          </p:cNvSpPr>
          <p:nvPr userDrawn="1"/>
        </p:nvSpPr>
        <p:spPr>
          <a:xfrm>
            <a:off x="10879975" y="649287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603789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463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0CB84A-208F-4C9E-93A8-D24B8CECD413}"/>
              </a:ext>
            </a:extLst>
          </p:cNvPr>
          <p:cNvSpPr/>
          <p:nvPr userDrawn="1"/>
        </p:nvSpPr>
        <p:spPr>
          <a:xfrm>
            <a:off x="0" y="6144768"/>
            <a:ext cx="12192000" cy="713232"/>
          </a:xfrm>
          <a:prstGeom prst="rect">
            <a:avLst/>
          </a:prstGeom>
          <a:solidFill>
            <a:srgbClr val="512C6D"/>
          </a:solidFill>
          <a:ln>
            <a:solidFill>
              <a:srgbClr val="512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 name="Picture 1" descr="University of Scranton Logo">
            <a:extLst>
              <a:ext uri="{FF2B5EF4-FFF2-40B4-BE49-F238E27FC236}">
                <a16:creationId xmlns:a16="http://schemas.microsoft.com/office/drawing/2014/main" id="{030D2A4B-2CCC-40FD-838B-274EFD0228F5}"/>
              </a:ext>
            </a:extLst>
          </p:cNvPr>
          <p:cNvPicPr>
            <a:picLocks noChangeAspect="1"/>
          </p:cNvPicPr>
          <p:nvPr userDrawn="1"/>
        </p:nvPicPr>
        <p:blipFill>
          <a:blip r:embed="rId2"/>
          <a:stretch>
            <a:fillRect/>
          </a:stretch>
        </p:blipFill>
        <p:spPr>
          <a:xfrm>
            <a:off x="117763" y="6190050"/>
            <a:ext cx="2472271" cy="634860"/>
          </a:xfrm>
          <a:prstGeom prst="rect">
            <a:avLst/>
          </a:prstGeom>
        </p:spPr>
      </p:pic>
      <p:sp>
        <p:nvSpPr>
          <p:cNvPr id="3" name="Slide Number Placeholder 5">
            <a:extLst>
              <a:ext uri="{FF2B5EF4-FFF2-40B4-BE49-F238E27FC236}">
                <a16:creationId xmlns:a16="http://schemas.microsoft.com/office/drawing/2014/main" id="{BF7A62A5-BD1E-4B92-8A75-BFC78017FA18}"/>
              </a:ext>
            </a:extLst>
          </p:cNvPr>
          <p:cNvSpPr txBox="1">
            <a:spLocks/>
          </p:cNvSpPr>
          <p:nvPr userDrawn="1"/>
        </p:nvSpPr>
        <p:spPr>
          <a:xfrm>
            <a:off x="10879975" y="649287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838710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4A0BE3-7F41-4B00-A146-A19BF80DF690}"/>
              </a:ext>
            </a:extLst>
          </p:cNvPr>
          <p:cNvSpPr/>
          <p:nvPr userDrawn="1"/>
        </p:nvSpPr>
        <p:spPr>
          <a:xfrm>
            <a:off x="0" y="6144768"/>
            <a:ext cx="12192000" cy="713232"/>
          </a:xfrm>
          <a:prstGeom prst="rect">
            <a:avLst/>
          </a:prstGeom>
          <a:solidFill>
            <a:srgbClr val="512C6D"/>
          </a:solidFill>
          <a:ln>
            <a:solidFill>
              <a:srgbClr val="512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282713" y="45236"/>
            <a:ext cx="11626572" cy="71323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282713" y="854263"/>
            <a:ext cx="11626573" cy="511110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9B61E82F-CA25-44C6-8609-F3A9E7C3AF07}"/>
              </a:ext>
            </a:extLst>
          </p:cNvPr>
          <p:cNvCxnSpPr/>
          <p:nvPr userDrawn="1"/>
        </p:nvCxnSpPr>
        <p:spPr>
          <a:xfrm>
            <a:off x="282714" y="709996"/>
            <a:ext cx="116265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descr="University of Scranton Logo">
            <a:extLst>
              <a:ext uri="{FF2B5EF4-FFF2-40B4-BE49-F238E27FC236}">
                <a16:creationId xmlns:a16="http://schemas.microsoft.com/office/drawing/2014/main" id="{D77909A0-2F0E-407F-AF84-6EB79F1926C2}"/>
              </a:ext>
            </a:extLst>
          </p:cNvPr>
          <p:cNvPicPr>
            <a:picLocks noChangeAspect="1"/>
          </p:cNvPicPr>
          <p:nvPr userDrawn="1"/>
        </p:nvPicPr>
        <p:blipFill>
          <a:blip r:embed="rId7"/>
          <a:stretch>
            <a:fillRect/>
          </a:stretch>
        </p:blipFill>
        <p:spPr>
          <a:xfrm>
            <a:off x="117763" y="6190050"/>
            <a:ext cx="2472271" cy="634860"/>
          </a:xfrm>
          <a:prstGeom prst="rect">
            <a:avLst/>
          </a:prstGeom>
        </p:spPr>
      </p:pic>
      <p:sp>
        <p:nvSpPr>
          <p:cNvPr id="8" name="Slide Number Placeholder 5">
            <a:extLst>
              <a:ext uri="{FF2B5EF4-FFF2-40B4-BE49-F238E27FC236}">
                <a16:creationId xmlns:a16="http://schemas.microsoft.com/office/drawing/2014/main" id="{918B1352-3DD2-47B5-83C4-2AE0A83F5C8C}"/>
              </a:ext>
            </a:extLst>
          </p:cNvPr>
          <p:cNvSpPr txBox="1">
            <a:spLocks/>
          </p:cNvSpPr>
          <p:nvPr userDrawn="1"/>
        </p:nvSpPr>
        <p:spPr>
          <a:xfrm>
            <a:off x="10879975" y="649287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15811561"/>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8" r:id="rId3"/>
    <p:sldLayoutId id="2147484016" r:id="rId4"/>
    <p:sldLayoutId id="2147484017" r:id="rId5"/>
  </p:sldLayoutIdLst>
  <p:hf sldNum="0" hdr="0" ftr="0" dt="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hyperlink" Target="https://sohowww.nascom.nasa.gov/gallery/Movies/animations.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eep_Space_Climate_Observatory"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aceweather.com/"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cLLq6plMjU0?feature=oembed" TargetMode="External"/><Relationship Id="rId5" Type="http://schemas.openxmlformats.org/officeDocument/2006/relationships/image" Target="../media/image3.jpeg"/><Relationship Id="rId4" Type="http://schemas.openxmlformats.org/officeDocument/2006/relationships/hyperlink" Target="https://www.youtube.com/watch?v=cLLq6plMjU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roma2.rm.ingv.it/en/themes/23/geomagnetic_indices/23/kp_planetary_index"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agrange_point"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3C14-C549-4F96-A76E-E70CA56321AA}"/>
              </a:ext>
            </a:extLst>
          </p:cNvPr>
          <p:cNvSpPr>
            <a:spLocks noGrp="1"/>
          </p:cNvSpPr>
          <p:nvPr>
            <p:ph type="ctrTitle"/>
          </p:nvPr>
        </p:nvSpPr>
        <p:spPr/>
        <p:txBody>
          <a:bodyPr/>
          <a:lstStyle/>
          <a:p>
            <a:r>
              <a:rPr lang="en-US" dirty="0"/>
              <a:t>Space Physics Data Analysis</a:t>
            </a:r>
          </a:p>
        </p:txBody>
      </p:sp>
      <p:sp>
        <p:nvSpPr>
          <p:cNvPr id="3" name="Subtitle 2">
            <a:extLst>
              <a:ext uri="{FF2B5EF4-FFF2-40B4-BE49-F238E27FC236}">
                <a16:creationId xmlns:a16="http://schemas.microsoft.com/office/drawing/2014/main" id="{52C79DD2-4E03-4E24-8CCF-D96DFCA1754B}"/>
              </a:ext>
            </a:extLst>
          </p:cNvPr>
          <p:cNvSpPr>
            <a:spLocks noGrp="1"/>
          </p:cNvSpPr>
          <p:nvPr>
            <p:ph type="subTitle" idx="1"/>
          </p:nvPr>
        </p:nvSpPr>
        <p:spPr/>
        <p:txBody>
          <a:bodyPr/>
          <a:lstStyle/>
          <a:p>
            <a:r>
              <a:rPr lang="en-US" dirty="0"/>
              <a:t>PHYS 384: ST: Space Physics</a:t>
            </a:r>
          </a:p>
          <a:p>
            <a:r>
              <a:rPr lang="en-US" dirty="0"/>
              <a:t>Spring 2021</a:t>
            </a:r>
          </a:p>
        </p:txBody>
      </p:sp>
    </p:spTree>
    <p:extLst>
      <p:ext uri="{BB962C8B-B14F-4D97-AF65-F5344CB8AC3E}">
        <p14:creationId xmlns:p14="http://schemas.microsoft.com/office/powerpoint/2010/main" val="2739295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E490-943C-40FA-BEC5-976D4DC30540}"/>
              </a:ext>
            </a:extLst>
          </p:cNvPr>
          <p:cNvSpPr>
            <a:spLocks noGrp="1"/>
          </p:cNvSpPr>
          <p:nvPr>
            <p:ph type="title"/>
          </p:nvPr>
        </p:nvSpPr>
        <p:spPr/>
        <p:txBody>
          <a:bodyPr>
            <a:normAutofit fontScale="90000"/>
          </a:bodyPr>
          <a:lstStyle/>
          <a:p>
            <a:r>
              <a:rPr lang="en-US" dirty="0"/>
              <a:t>SOHO Orbit Around L1 Point</a:t>
            </a:r>
          </a:p>
        </p:txBody>
      </p:sp>
      <p:sp>
        <p:nvSpPr>
          <p:cNvPr id="8" name="TextBox 7">
            <a:extLst>
              <a:ext uri="{FF2B5EF4-FFF2-40B4-BE49-F238E27FC236}">
                <a16:creationId xmlns:a16="http://schemas.microsoft.com/office/drawing/2014/main" id="{22E908B8-BF3D-4C5A-B261-76F06B6B091E}"/>
              </a:ext>
            </a:extLst>
          </p:cNvPr>
          <p:cNvSpPr txBox="1"/>
          <p:nvPr/>
        </p:nvSpPr>
        <p:spPr>
          <a:xfrm>
            <a:off x="9696850" y="758468"/>
            <a:ext cx="2125061" cy="2585323"/>
          </a:xfrm>
          <a:prstGeom prst="rect">
            <a:avLst/>
          </a:prstGeom>
          <a:noFill/>
        </p:spPr>
        <p:txBody>
          <a:bodyPr wrap="square">
            <a:spAutoFit/>
          </a:bodyPr>
          <a:lstStyle/>
          <a:p>
            <a:pPr algn="l"/>
            <a:r>
              <a:rPr lang="en-US" b="1" i="0" dirty="0">
                <a:solidFill>
                  <a:srgbClr val="333333"/>
                </a:solidFill>
                <a:effectLst/>
                <a:latin typeface="verdana" panose="020B0604030504040204" pitchFamily="34" charset="0"/>
              </a:rPr>
              <a:t>SOHO's orbit around the Lagrangian L1 point and the Sun</a:t>
            </a:r>
          </a:p>
          <a:p>
            <a:endParaRPr lang="en-US" b="1"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hlinkClick r:id="rId4"/>
              </a:rPr>
              <a:t>[NASA]</a:t>
            </a:r>
            <a:endParaRPr lang="en-US" b="1" i="0" dirty="0">
              <a:solidFill>
                <a:srgbClr val="333333"/>
              </a:solidFill>
              <a:effectLst/>
              <a:latin typeface="verdana" panose="020B0604030504040204" pitchFamily="34" charset="0"/>
            </a:endParaRPr>
          </a:p>
          <a:p>
            <a:br>
              <a:rPr lang="en-US" dirty="0"/>
            </a:br>
            <a:endParaRPr lang="en-US" dirty="0"/>
          </a:p>
        </p:txBody>
      </p:sp>
      <p:pic>
        <p:nvPicPr>
          <p:cNvPr id="4" name="orbit">
            <a:hlinkClick r:id="" action="ppaction://media"/>
            <a:extLst>
              <a:ext uri="{FF2B5EF4-FFF2-40B4-BE49-F238E27FC236}">
                <a16:creationId xmlns:a16="http://schemas.microsoft.com/office/drawing/2014/main" id="{BA46748B-3667-4E1F-9899-FA75DED1F9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2524" y="710906"/>
            <a:ext cx="7026952" cy="5429918"/>
          </a:xfrm>
          <a:prstGeom prst="rect">
            <a:avLst/>
          </a:prstGeom>
        </p:spPr>
      </p:pic>
    </p:spTree>
    <p:extLst>
      <p:ext uri="{BB962C8B-B14F-4D97-AF65-F5344CB8AC3E}">
        <p14:creationId xmlns:p14="http://schemas.microsoft.com/office/powerpoint/2010/main" val="253521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B209-F6D7-447D-BE60-C9ED54B19D63}"/>
              </a:ext>
            </a:extLst>
          </p:cNvPr>
          <p:cNvSpPr>
            <a:spLocks noGrp="1"/>
          </p:cNvSpPr>
          <p:nvPr>
            <p:ph type="title"/>
          </p:nvPr>
        </p:nvSpPr>
        <p:spPr/>
        <p:txBody>
          <a:bodyPr>
            <a:normAutofit fontScale="90000"/>
          </a:bodyPr>
          <a:lstStyle/>
          <a:p>
            <a:r>
              <a:rPr lang="en-US" dirty="0"/>
              <a:t>Current Spacecraft at L1</a:t>
            </a:r>
          </a:p>
        </p:txBody>
      </p:sp>
      <p:sp>
        <p:nvSpPr>
          <p:cNvPr id="3" name="Content Placeholder 2">
            <a:extLst>
              <a:ext uri="{FF2B5EF4-FFF2-40B4-BE49-F238E27FC236}">
                <a16:creationId xmlns:a16="http://schemas.microsoft.com/office/drawing/2014/main" id="{CCEBED12-F32F-494C-9325-73F1F7B4F6CE}"/>
              </a:ext>
            </a:extLst>
          </p:cNvPr>
          <p:cNvSpPr>
            <a:spLocks noGrp="1"/>
          </p:cNvSpPr>
          <p:nvPr>
            <p:ph idx="1"/>
          </p:nvPr>
        </p:nvSpPr>
        <p:spPr>
          <a:xfrm>
            <a:off x="282713" y="854263"/>
            <a:ext cx="5813287" cy="5111105"/>
          </a:xfrm>
        </p:spPr>
        <p:txBody>
          <a:bodyPr/>
          <a:lstStyle/>
          <a:p>
            <a:pPr marL="514350" indent="-514350">
              <a:buFont typeface="+mj-lt"/>
              <a:buAutoNum type="arabicPeriod"/>
            </a:pPr>
            <a:r>
              <a:rPr lang="en-US" dirty="0"/>
              <a:t>The Solar and Heliospheric Observatory (SOHO)</a:t>
            </a:r>
          </a:p>
          <a:p>
            <a:pPr marL="514350" indent="-514350">
              <a:buFont typeface="+mj-lt"/>
              <a:buAutoNum type="arabicPeriod"/>
            </a:pPr>
            <a:r>
              <a:rPr lang="en-US" dirty="0"/>
              <a:t>The Advanced Composition Explorer (ACE)</a:t>
            </a:r>
          </a:p>
          <a:p>
            <a:pPr marL="514350" indent="-514350">
              <a:buFont typeface="+mj-lt"/>
              <a:buAutoNum type="arabicPeriod"/>
            </a:pPr>
            <a:r>
              <a:rPr lang="en-US" dirty="0"/>
              <a:t>Wind Spacecraft</a:t>
            </a:r>
          </a:p>
          <a:p>
            <a:pPr marL="514350" indent="-514350">
              <a:buFont typeface="+mj-lt"/>
              <a:buAutoNum type="arabicPeriod"/>
            </a:pPr>
            <a:r>
              <a:rPr lang="en-US" dirty="0"/>
              <a:t>The Deep Space Climate Observatory (DSCOVR)</a:t>
            </a:r>
          </a:p>
        </p:txBody>
      </p:sp>
      <p:grpSp>
        <p:nvGrpSpPr>
          <p:cNvPr id="5" name="Group 4">
            <a:extLst>
              <a:ext uri="{FF2B5EF4-FFF2-40B4-BE49-F238E27FC236}">
                <a16:creationId xmlns:a16="http://schemas.microsoft.com/office/drawing/2014/main" id="{F3AE66D6-EA11-46B7-860A-2DAEB9298169}"/>
              </a:ext>
            </a:extLst>
          </p:cNvPr>
          <p:cNvGrpSpPr/>
          <p:nvPr/>
        </p:nvGrpSpPr>
        <p:grpSpPr>
          <a:xfrm>
            <a:off x="6727685" y="1509836"/>
            <a:ext cx="5181600" cy="3838327"/>
            <a:chOff x="6727685" y="1244993"/>
            <a:chExt cx="5181600" cy="3838327"/>
          </a:xfrm>
        </p:grpSpPr>
        <p:pic>
          <p:nvPicPr>
            <p:cNvPr id="10242" name="Picture 2">
              <a:extLst>
                <a:ext uri="{FF2B5EF4-FFF2-40B4-BE49-F238E27FC236}">
                  <a16:creationId xmlns:a16="http://schemas.microsoft.com/office/drawing/2014/main" id="{70A58BB6-8D99-4D48-A851-B878B4231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685" y="1244993"/>
              <a:ext cx="5181600" cy="2847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AAF1C1-28BE-4995-89BE-A2069E44244B}"/>
                </a:ext>
              </a:extLst>
            </p:cNvPr>
            <p:cNvSpPr txBox="1"/>
            <p:nvPr/>
          </p:nvSpPr>
          <p:spPr>
            <a:xfrm>
              <a:off x="7024725" y="4252323"/>
              <a:ext cx="4587520" cy="830997"/>
            </a:xfrm>
            <a:prstGeom prst="rect">
              <a:avLst/>
            </a:prstGeom>
            <a:noFill/>
          </p:spPr>
          <p:txBody>
            <a:bodyPr wrap="square">
              <a:spAutoFit/>
            </a:bodyPr>
            <a:lstStyle/>
            <a:p>
              <a:r>
                <a:rPr lang="en-US" dirty="0"/>
                <a:t>Artist's rendition of NOAA's Deep Space Climate Observatory.</a:t>
              </a:r>
            </a:p>
            <a:p>
              <a:r>
                <a:rPr lang="en-US" sz="1200" dirty="0">
                  <a:hlinkClick r:id="rId3"/>
                </a:rPr>
                <a:t>https://en.wikipedia.org/wiki/Deep_Space_Climate_Observatory</a:t>
              </a:r>
              <a:endParaRPr lang="en-US" sz="1200" dirty="0"/>
            </a:p>
          </p:txBody>
        </p:sp>
      </p:grpSp>
    </p:spTree>
    <p:extLst>
      <p:ext uri="{BB962C8B-B14F-4D97-AF65-F5344CB8AC3E}">
        <p14:creationId xmlns:p14="http://schemas.microsoft.com/office/powerpoint/2010/main" val="1975898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EF8A-16D7-4D86-9244-D6D722855261}"/>
              </a:ext>
            </a:extLst>
          </p:cNvPr>
          <p:cNvSpPr>
            <a:spLocks noGrp="1"/>
          </p:cNvSpPr>
          <p:nvPr>
            <p:ph type="title"/>
          </p:nvPr>
        </p:nvSpPr>
        <p:spPr/>
        <p:txBody>
          <a:bodyPr>
            <a:normAutofit fontScale="90000"/>
          </a:bodyPr>
          <a:lstStyle/>
          <a:p>
            <a:r>
              <a:rPr lang="en-US" dirty="0"/>
              <a:t>Typical Solar Wind Parameters at L1</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F70AD68-6FE0-4E24-82B2-08803594A0FA}"/>
                  </a:ext>
                </a:extLst>
              </p:cNvPr>
              <p:cNvGraphicFramePr>
                <a:graphicFrameLocks noGrp="1"/>
              </p:cNvGraphicFramePr>
              <p:nvPr>
                <p:ph idx="1"/>
              </p:nvPr>
            </p:nvGraphicFramePr>
            <p:xfrm>
              <a:off x="282437" y="1139453"/>
              <a:ext cx="11626848" cy="2499360"/>
            </p:xfrm>
            <a:graphic>
              <a:graphicData uri="http://schemas.openxmlformats.org/drawingml/2006/table">
                <a:tbl>
                  <a:tblPr firstRow="1" bandRow="1">
                    <a:tableStyleId>{5C22544A-7EE6-4342-B048-85BDC9FD1C3A}</a:tableStyleId>
                  </a:tblPr>
                  <a:tblGrid>
                    <a:gridCol w="3875616">
                      <a:extLst>
                        <a:ext uri="{9D8B030D-6E8A-4147-A177-3AD203B41FA5}">
                          <a16:colId xmlns:a16="http://schemas.microsoft.com/office/drawing/2014/main" val="3794170624"/>
                        </a:ext>
                      </a:extLst>
                    </a:gridCol>
                    <a:gridCol w="3875616">
                      <a:extLst>
                        <a:ext uri="{9D8B030D-6E8A-4147-A177-3AD203B41FA5}">
                          <a16:colId xmlns:a16="http://schemas.microsoft.com/office/drawing/2014/main" val="2391604601"/>
                        </a:ext>
                      </a:extLst>
                    </a:gridCol>
                    <a:gridCol w="3875616">
                      <a:extLst>
                        <a:ext uri="{9D8B030D-6E8A-4147-A177-3AD203B41FA5}">
                          <a16:colId xmlns:a16="http://schemas.microsoft.com/office/drawing/2014/main" val="613556921"/>
                        </a:ext>
                      </a:extLst>
                    </a:gridCol>
                  </a:tblGrid>
                  <a:tr h="370840">
                    <a:tc>
                      <a:txBody>
                        <a:bodyPr/>
                        <a:lstStyle/>
                        <a:p>
                          <a:pPr algn="ctr"/>
                          <a:r>
                            <a:rPr lang="en-US" sz="2800" dirty="0"/>
                            <a:t>Parameter</a:t>
                          </a:r>
                        </a:p>
                      </a:txBody>
                      <a:tcPr anchor="ctr"/>
                    </a:tc>
                    <a:tc>
                      <a:txBody>
                        <a:bodyPr/>
                        <a:lstStyle/>
                        <a:p>
                          <a:pPr algn="ctr"/>
                          <a:r>
                            <a:rPr lang="en-US" sz="2800" dirty="0"/>
                            <a:t>Symbol</a:t>
                          </a:r>
                        </a:p>
                      </a:txBody>
                      <a:tcPr anchor="ctr"/>
                    </a:tc>
                    <a:tc>
                      <a:txBody>
                        <a:bodyPr/>
                        <a:lstStyle/>
                        <a:p>
                          <a:pPr algn="ctr"/>
                          <a:r>
                            <a:rPr lang="en-US" sz="2800" i="0" dirty="0"/>
                            <a:t>Average Value</a:t>
                          </a:r>
                          <a:br>
                            <a:rPr lang="en-US" sz="2800" i="0" dirty="0"/>
                          </a:br>
                          <a:r>
                            <a:rPr lang="en-US" sz="2800" i="0" dirty="0"/>
                            <a:t>at 1 AU</a:t>
                          </a:r>
                        </a:p>
                      </a:txBody>
                      <a:tcPr anchor="ctr"/>
                    </a:tc>
                    <a:extLst>
                      <a:ext uri="{0D108BD9-81ED-4DB2-BD59-A6C34878D82A}">
                        <a16:rowId xmlns:a16="http://schemas.microsoft.com/office/drawing/2014/main" val="657709378"/>
                      </a:ext>
                    </a:extLst>
                  </a:tr>
                  <a:tr h="370840">
                    <a:tc>
                      <a:txBody>
                        <a:bodyPr/>
                        <a:lstStyle/>
                        <a:p>
                          <a:r>
                            <a:rPr lang="en-US" sz="2800" dirty="0"/>
                            <a:t>Velocity</a:t>
                          </a:r>
                        </a:p>
                      </a:txBody>
                      <a:tcP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𝑣</m:t>
                                </m:r>
                              </m:oMath>
                            </m:oMathPara>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400 </m:t>
                                </m:r>
                                <m:r>
                                  <m:rPr>
                                    <m:sty m:val="p"/>
                                  </m:rPr>
                                  <a:rPr lang="en-US" sz="2800" b="0" i="0" smtClean="0">
                                    <a:latin typeface="Cambria Math" panose="02040503050406030204" pitchFamily="18" charset="0"/>
                                  </a:rPr>
                                  <m:t>km</m:t>
                                </m:r>
                                <m:r>
                                  <a:rPr lang="en-US" sz="2800" b="0" i="0" smtClean="0">
                                    <a:latin typeface="Cambria Math" panose="02040503050406030204" pitchFamily="18" charset="0"/>
                                  </a:rPr>
                                  <m:t> </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s</m:t>
                                    </m:r>
                                  </m:e>
                                  <m:sup>
                                    <m:r>
                                      <a:rPr lang="en-US" sz="2800" b="0" i="0" smtClean="0">
                                        <a:latin typeface="Cambria Math" panose="02040503050406030204" pitchFamily="18" charset="0"/>
                                      </a:rPr>
                                      <m:t>−1</m:t>
                                    </m:r>
                                  </m:sup>
                                </m:sSup>
                              </m:oMath>
                            </m:oMathPara>
                          </a14:m>
                          <a:endParaRPr lang="en-US" sz="2800" i="0" dirty="0"/>
                        </a:p>
                      </a:txBody>
                      <a:tcPr/>
                    </a:tc>
                    <a:extLst>
                      <a:ext uri="{0D108BD9-81ED-4DB2-BD59-A6C34878D82A}">
                        <a16:rowId xmlns:a16="http://schemas.microsoft.com/office/drawing/2014/main" val="3930245571"/>
                      </a:ext>
                    </a:extLst>
                  </a:tr>
                  <a:tr h="370840">
                    <a:tc>
                      <a:txBody>
                        <a:bodyPr/>
                        <a:lstStyle/>
                        <a:p>
                          <a:r>
                            <a:rPr lang="en-US" sz="2800" dirty="0"/>
                            <a:t>Number Density</a:t>
                          </a:r>
                        </a:p>
                      </a:txBody>
                      <a:tcP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𝑛</m:t>
                                </m:r>
                              </m:oMath>
                            </m:oMathPara>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7</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m:t>
                                    </m:r>
                                  </m:e>
                                  <m:sup>
                                    <m:r>
                                      <a:rPr lang="en-US" sz="2800" b="0" i="0" smtClean="0">
                                        <a:latin typeface="Cambria Math" panose="02040503050406030204" pitchFamily="18" charset="0"/>
                                      </a:rPr>
                                      <m:t>−3</m:t>
                                    </m:r>
                                  </m:sup>
                                </m:sSup>
                              </m:oMath>
                            </m:oMathPara>
                          </a14:m>
                          <a:endParaRPr lang="en-US" sz="2800" dirty="0"/>
                        </a:p>
                      </a:txBody>
                      <a:tcPr/>
                    </a:tc>
                    <a:extLst>
                      <a:ext uri="{0D108BD9-81ED-4DB2-BD59-A6C34878D82A}">
                        <a16:rowId xmlns:a16="http://schemas.microsoft.com/office/drawing/2014/main" val="1956587237"/>
                      </a:ext>
                    </a:extLst>
                  </a:tr>
                  <a:tr h="370840">
                    <a:tc>
                      <a:txBody>
                        <a:bodyPr/>
                        <a:lstStyle/>
                        <a:p>
                          <a:r>
                            <a:rPr lang="en-US" sz="2800" dirty="0"/>
                            <a:t>Mass Density</a:t>
                          </a:r>
                        </a:p>
                      </a:txBody>
                      <a:tcP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𝜌</m:t>
                                </m:r>
                              </m:oMath>
                            </m:oMathPara>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−21</m:t>
                                    </m:r>
                                  </m:sup>
                                </m:sSup>
                                <m:r>
                                  <a:rPr lang="en-US" sz="2800" b="0" i="1" smtClean="0">
                                    <a:latin typeface="Cambria Math" panose="02040503050406030204" pitchFamily="18" charset="0"/>
                                  </a:rPr>
                                  <m:t> </m:t>
                                </m:r>
                                <m:r>
                                  <m:rPr>
                                    <m:sty m:val="p"/>
                                  </m:rPr>
                                  <a:rPr lang="en-US" sz="2800" b="0" i="0" smtClean="0">
                                    <a:latin typeface="Cambria Math" panose="02040503050406030204" pitchFamily="18" charset="0"/>
                                  </a:rPr>
                                  <m:t>kg</m:t>
                                </m:r>
                                <m:r>
                                  <a:rPr lang="en-US" sz="2800" b="0" i="0" smtClean="0">
                                    <a:latin typeface="Cambria Math" panose="02040503050406030204" pitchFamily="18" charset="0"/>
                                  </a:rPr>
                                  <m:t> </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m:t>
                                    </m:r>
                                  </m:e>
                                  <m:sup>
                                    <m:r>
                                      <a:rPr lang="en-US" sz="2800" b="0" i="0" smtClean="0">
                                        <a:latin typeface="Cambria Math" panose="02040503050406030204" pitchFamily="18" charset="0"/>
                                      </a:rPr>
                                      <m:t>−3</m:t>
                                    </m:r>
                                  </m:sup>
                                </m:sSup>
                              </m:oMath>
                            </m:oMathPara>
                          </a14:m>
                          <a:endParaRPr lang="en-US" sz="2800" dirty="0"/>
                        </a:p>
                      </a:txBody>
                      <a:tcPr/>
                    </a:tc>
                    <a:extLst>
                      <a:ext uri="{0D108BD9-81ED-4DB2-BD59-A6C34878D82A}">
                        <a16:rowId xmlns:a16="http://schemas.microsoft.com/office/drawing/2014/main" val="3781498579"/>
                      </a:ext>
                    </a:extLst>
                  </a:tr>
                </a:tbl>
              </a:graphicData>
            </a:graphic>
          </p:graphicFrame>
        </mc:Choice>
        <mc:Fallback xmlns="">
          <p:graphicFrame>
            <p:nvGraphicFramePr>
              <p:cNvPr id="4" name="Table 4">
                <a:extLst>
                  <a:ext uri="{FF2B5EF4-FFF2-40B4-BE49-F238E27FC236}">
                    <a16:creationId xmlns:a16="http://schemas.microsoft.com/office/drawing/2014/main" id="{DF70AD68-6FE0-4E24-82B2-08803594A0FA}"/>
                  </a:ext>
                </a:extLst>
              </p:cNvPr>
              <p:cNvGraphicFramePr>
                <a:graphicFrameLocks noGrp="1"/>
              </p:cNvGraphicFramePr>
              <p:nvPr>
                <p:ph idx="1"/>
                <p:extLst>
                  <p:ext uri="{D42A27DB-BD31-4B8C-83A1-F6EECF244321}">
                    <p14:modId xmlns:p14="http://schemas.microsoft.com/office/powerpoint/2010/main" val="2725002147"/>
                  </p:ext>
                </p:extLst>
              </p:nvPr>
            </p:nvGraphicFramePr>
            <p:xfrm>
              <a:off x="282437" y="1139453"/>
              <a:ext cx="11626848" cy="2499360"/>
            </p:xfrm>
            <a:graphic>
              <a:graphicData uri="http://schemas.openxmlformats.org/drawingml/2006/table">
                <a:tbl>
                  <a:tblPr firstRow="1" bandRow="1">
                    <a:tableStyleId>{5C22544A-7EE6-4342-B048-85BDC9FD1C3A}</a:tableStyleId>
                  </a:tblPr>
                  <a:tblGrid>
                    <a:gridCol w="3875616">
                      <a:extLst>
                        <a:ext uri="{9D8B030D-6E8A-4147-A177-3AD203B41FA5}">
                          <a16:colId xmlns:a16="http://schemas.microsoft.com/office/drawing/2014/main" val="3794170624"/>
                        </a:ext>
                      </a:extLst>
                    </a:gridCol>
                    <a:gridCol w="3875616">
                      <a:extLst>
                        <a:ext uri="{9D8B030D-6E8A-4147-A177-3AD203B41FA5}">
                          <a16:colId xmlns:a16="http://schemas.microsoft.com/office/drawing/2014/main" val="2391604601"/>
                        </a:ext>
                      </a:extLst>
                    </a:gridCol>
                    <a:gridCol w="3875616">
                      <a:extLst>
                        <a:ext uri="{9D8B030D-6E8A-4147-A177-3AD203B41FA5}">
                          <a16:colId xmlns:a16="http://schemas.microsoft.com/office/drawing/2014/main" val="613556921"/>
                        </a:ext>
                      </a:extLst>
                    </a:gridCol>
                  </a:tblGrid>
                  <a:tr h="944880">
                    <a:tc>
                      <a:txBody>
                        <a:bodyPr/>
                        <a:lstStyle/>
                        <a:p>
                          <a:pPr algn="ctr"/>
                          <a:r>
                            <a:rPr lang="en-US" sz="2800" dirty="0"/>
                            <a:t>Parameter</a:t>
                          </a:r>
                        </a:p>
                      </a:txBody>
                      <a:tcPr anchor="ctr"/>
                    </a:tc>
                    <a:tc>
                      <a:txBody>
                        <a:bodyPr/>
                        <a:lstStyle/>
                        <a:p>
                          <a:pPr algn="ctr"/>
                          <a:r>
                            <a:rPr lang="en-US" sz="2800" dirty="0"/>
                            <a:t>Symbol</a:t>
                          </a:r>
                        </a:p>
                      </a:txBody>
                      <a:tcPr anchor="ctr"/>
                    </a:tc>
                    <a:tc>
                      <a:txBody>
                        <a:bodyPr/>
                        <a:lstStyle/>
                        <a:p>
                          <a:pPr algn="ctr"/>
                          <a:r>
                            <a:rPr lang="en-US" sz="2800" i="0" dirty="0"/>
                            <a:t>Average Value</a:t>
                          </a:r>
                          <a:br>
                            <a:rPr lang="en-US" sz="2800" i="0" dirty="0"/>
                          </a:br>
                          <a:r>
                            <a:rPr lang="en-US" sz="2800" i="0" dirty="0"/>
                            <a:t>at 1 AU</a:t>
                          </a:r>
                        </a:p>
                      </a:txBody>
                      <a:tcPr anchor="ctr"/>
                    </a:tc>
                    <a:extLst>
                      <a:ext uri="{0D108BD9-81ED-4DB2-BD59-A6C34878D82A}">
                        <a16:rowId xmlns:a16="http://schemas.microsoft.com/office/drawing/2014/main" val="657709378"/>
                      </a:ext>
                    </a:extLst>
                  </a:tr>
                  <a:tr h="518160">
                    <a:tc>
                      <a:txBody>
                        <a:bodyPr/>
                        <a:lstStyle/>
                        <a:p>
                          <a:r>
                            <a:rPr lang="en-US" sz="2800" dirty="0"/>
                            <a:t>Velocity</a:t>
                          </a:r>
                        </a:p>
                      </a:txBody>
                      <a:tcPr/>
                    </a:tc>
                    <a:tc>
                      <a:txBody>
                        <a:bodyPr/>
                        <a:lstStyle/>
                        <a:p>
                          <a:endParaRPr lang="en-US"/>
                        </a:p>
                      </a:txBody>
                      <a:tcPr>
                        <a:blipFill>
                          <a:blip r:embed="rId2"/>
                          <a:stretch>
                            <a:fillRect l="-100000" t="-195122" r="-100327" b="-231707"/>
                          </a:stretch>
                        </a:blipFill>
                      </a:tcPr>
                    </a:tc>
                    <a:tc>
                      <a:txBody>
                        <a:bodyPr/>
                        <a:lstStyle/>
                        <a:p>
                          <a:endParaRPr lang="en-US"/>
                        </a:p>
                      </a:txBody>
                      <a:tcPr>
                        <a:blipFill>
                          <a:blip r:embed="rId2"/>
                          <a:stretch>
                            <a:fillRect l="-200656" t="-195122" r="-656" b="-231707"/>
                          </a:stretch>
                        </a:blipFill>
                      </a:tcPr>
                    </a:tc>
                    <a:extLst>
                      <a:ext uri="{0D108BD9-81ED-4DB2-BD59-A6C34878D82A}">
                        <a16:rowId xmlns:a16="http://schemas.microsoft.com/office/drawing/2014/main" val="3930245571"/>
                      </a:ext>
                    </a:extLst>
                  </a:tr>
                  <a:tr h="518160">
                    <a:tc>
                      <a:txBody>
                        <a:bodyPr/>
                        <a:lstStyle/>
                        <a:p>
                          <a:r>
                            <a:rPr lang="en-US" sz="2800" dirty="0"/>
                            <a:t>Number Density</a:t>
                          </a:r>
                        </a:p>
                      </a:txBody>
                      <a:tcPr/>
                    </a:tc>
                    <a:tc>
                      <a:txBody>
                        <a:bodyPr/>
                        <a:lstStyle/>
                        <a:p>
                          <a:endParaRPr lang="en-US"/>
                        </a:p>
                      </a:txBody>
                      <a:tcPr>
                        <a:blipFill>
                          <a:blip r:embed="rId2"/>
                          <a:stretch>
                            <a:fillRect l="-100000" t="-295122" r="-100327" b="-131707"/>
                          </a:stretch>
                        </a:blipFill>
                      </a:tcPr>
                    </a:tc>
                    <a:tc>
                      <a:txBody>
                        <a:bodyPr/>
                        <a:lstStyle/>
                        <a:p>
                          <a:endParaRPr lang="en-US"/>
                        </a:p>
                      </a:txBody>
                      <a:tcPr>
                        <a:blipFill>
                          <a:blip r:embed="rId2"/>
                          <a:stretch>
                            <a:fillRect l="-200656" t="-295122" r="-656" b="-131707"/>
                          </a:stretch>
                        </a:blipFill>
                      </a:tcPr>
                    </a:tc>
                    <a:extLst>
                      <a:ext uri="{0D108BD9-81ED-4DB2-BD59-A6C34878D82A}">
                        <a16:rowId xmlns:a16="http://schemas.microsoft.com/office/drawing/2014/main" val="1956587237"/>
                      </a:ext>
                    </a:extLst>
                  </a:tr>
                  <a:tr h="518160">
                    <a:tc>
                      <a:txBody>
                        <a:bodyPr/>
                        <a:lstStyle/>
                        <a:p>
                          <a:r>
                            <a:rPr lang="en-US" sz="2800" dirty="0"/>
                            <a:t>Mass Density</a:t>
                          </a:r>
                        </a:p>
                      </a:txBody>
                      <a:tcPr/>
                    </a:tc>
                    <a:tc>
                      <a:txBody>
                        <a:bodyPr/>
                        <a:lstStyle/>
                        <a:p>
                          <a:endParaRPr lang="en-US"/>
                        </a:p>
                      </a:txBody>
                      <a:tcPr>
                        <a:blipFill>
                          <a:blip r:embed="rId2"/>
                          <a:stretch>
                            <a:fillRect l="-100000" t="-395122" r="-100327" b="-31707"/>
                          </a:stretch>
                        </a:blipFill>
                      </a:tcPr>
                    </a:tc>
                    <a:tc>
                      <a:txBody>
                        <a:bodyPr/>
                        <a:lstStyle/>
                        <a:p>
                          <a:endParaRPr lang="en-US"/>
                        </a:p>
                      </a:txBody>
                      <a:tcPr>
                        <a:blipFill>
                          <a:blip r:embed="rId2"/>
                          <a:stretch>
                            <a:fillRect l="-200656" t="-395122" r="-656" b="-31707"/>
                          </a:stretch>
                        </a:blipFill>
                      </a:tcPr>
                    </a:tc>
                    <a:extLst>
                      <a:ext uri="{0D108BD9-81ED-4DB2-BD59-A6C34878D82A}">
                        <a16:rowId xmlns:a16="http://schemas.microsoft.com/office/drawing/2014/main" val="3781498579"/>
                      </a:ext>
                    </a:extLst>
                  </a:tr>
                </a:tbl>
              </a:graphicData>
            </a:graphic>
          </p:graphicFrame>
        </mc:Fallback>
      </mc:AlternateContent>
      <p:sp>
        <p:nvSpPr>
          <p:cNvPr id="5" name="Content Placeholder 2">
            <a:extLst>
              <a:ext uri="{FF2B5EF4-FFF2-40B4-BE49-F238E27FC236}">
                <a16:creationId xmlns:a16="http://schemas.microsoft.com/office/drawing/2014/main" id="{053B181D-1053-462A-A306-06D2613B39C7}"/>
              </a:ext>
            </a:extLst>
          </p:cNvPr>
          <p:cNvSpPr txBox="1">
            <a:spLocks/>
          </p:cNvSpPr>
          <p:nvPr/>
        </p:nvSpPr>
        <p:spPr>
          <a:xfrm>
            <a:off x="282713" y="3906982"/>
            <a:ext cx="11626573" cy="1690251"/>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Arial" panose="020B0604020202020204" pitchFamily="34" charset="0"/>
              <a:buNone/>
            </a:pPr>
            <a:r>
              <a:rPr lang="en-US"/>
              <a:t>What are the solar wind conditions right now?</a:t>
            </a:r>
          </a:p>
          <a:p>
            <a:pPr marL="0" indent="0" algn="ctr">
              <a:buFont typeface="Arial" panose="020B0604020202020204" pitchFamily="34" charset="0"/>
              <a:buNone/>
            </a:pPr>
            <a:r>
              <a:rPr lang="en-US"/>
              <a:t>Visit </a:t>
            </a:r>
            <a:r>
              <a:rPr lang="en-US">
                <a:hlinkClick r:id="rId3"/>
              </a:rPr>
              <a:t>http://spaceweather.com</a:t>
            </a:r>
            <a:r>
              <a:rPr lang="en-US"/>
              <a:t> to find out!</a:t>
            </a:r>
            <a:endParaRPr lang="en-US" dirty="0"/>
          </a:p>
        </p:txBody>
      </p:sp>
    </p:spTree>
    <p:extLst>
      <p:ext uri="{BB962C8B-B14F-4D97-AF65-F5344CB8AC3E}">
        <p14:creationId xmlns:p14="http://schemas.microsoft.com/office/powerpoint/2010/main" val="226464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5BEB-DA74-43A2-ABB1-F98EEB8A2D09}"/>
              </a:ext>
            </a:extLst>
          </p:cNvPr>
          <p:cNvSpPr>
            <a:spLocks noGrp="1"/>
          </p:cNvSpPr>
          <p:nvPr>
            <p:ph type="title"/>
          </p:nvPr>
        </p:nvSpPr>
        <p:spPr/>
        <p:txBody>
          <a:bodyPr>
            <a:normAutofit fontScale="90000"/>
          </a:bodyPr>
          <a:lstStyle/>
          <a:p>
            <a:r>
              <a:rPr lang="en-US" dirty="0"/>
              <a:t>The Geospace System</a:t>
            </a:r>
          </a:p>
        </p:txBody>
      </p:sp>
      <p:grpSp>
        <p:nvGrpSpPr>
          <p:cNvPr id="4" name="Group 3">
            <a:extLst>
              <a:ext uri="{FF2B5EF4-FFF2-40B4-BE49-F238E27FC236}">
                <a16:creationId xmlns:a16="http://schemas.microsoft.com/office/drawing/2014/main" id="{2E1AE283-C936-4FEF-8A8A-100462EA15F9}"/>
              </a:ext>
            </a:extLst>
          </p:cNvPr>
          <p:cNvGrpSpPr/>
          <p:nvPr/>
        </p:nvGrpSpPr>
        <p:grpSpPr>
          <a:xfrm>
            <a:off x="1250143" y="779041"/>
            <a:ext cx="9691711" cy="5299917"/>
            <a:chOff x="569" y="1326502"/>
            <a:chExt cx="9142863" cy="4998098"/>
          </a:xfrm>
        </p:grpSpPr>
        <p:pic>
          <p:nvPicPr>
            <p:cNvPr id="5" name="Picture 4">
              <a:extLst>
                <a:ext uri="{FF2B5EF4-FFF2-40B4-BE49-F238E27FC236}">
                  <a16:creationId xmlns:a16="http://schemas.microsoft.com/office/drawing/2014/main" id="{C96D8893-F3A8-4D36-800C-DB48B82CB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 y="1326502"/>
              <a:ext cx="9142863" cy="4998098"/>
            </a:xfrm>
            <a:prstGeom prst="rect">
              <a:avLst/>
            </a:prstGeom>
          </p:spPr>
        </p:pic>
        <p:sp>
          <p:nvSpPr>
            <p:cNvPr id="6" name="TextBox 5">
              <a:extLst>
                <a:ext uri="{FF2B5EF4-FFF2-40B4-BE49-F238E27FC236}">
                  <a16:creationId xmlns:a16="http://schemas.microsoft.com/office/drawing/2014/main" id="{CDB204E2-31C4-4040-904F-E7948949B0E4}"/>
                </a:ext>
              </a:extLst>
            </p:cNvPr>
            <p:cNvSpPr txBox="1"/>
            <p:nvPr/>
          </p:nvSpPr>
          <p:spPr>
            <a:xfrm>
              <a:off x="6049877" y="5855335"/>
              <a:ext cx="2259369" cy="370497"/>
            </a:xfrm>
            <a:prstGeom prst="rect">
              <a:avLst/>
            </a:prstGeom>
            <a:noFill/>
          </p:spPr>
          <p:txBody>
            <a:bodyPr wrap="none" rtlCol="0">
              <a:spAutoFit/>
            </a:bodyPr>
            <a:lstStyle/>
            <a:p>
              <a:r>
                <a:rPr lang="en-US" sz="1350" b="1" dirty="0">
                  <a:solidFill>
                    <a:schemeClr val="bg1"/>
                  </a:solidFill>
                </a:rPr>
                <a:t>Image Credit: NASA</a:t>
              </a:r>
            </a:p>
          </p:txBody>
        </p:sp>
      </p:grpSp>
      <p:sp>
        <p:nvSpPr>
          <p:cNvPr id="7" name="TextBox 6">
            <a:extLst>
              <a:ext uri="{FF2B5EF4-FFF2-40B4-BE49-F238E27FC236}">
                <a16:creationId xmlns:a16="http://schemas.microsoft.com/office/drawing/2014/main" id="{73EBCAE0-95F0-4454-9577-76DAE7E5835D}"/>
              </a:ext>
            </a:extLst>
          </p:cNvPr>
          <p:cNvSpPr txBox="1"/>
          <p:nvPr/>
        </p:nvSpPr>
        <p:spPr>
          <a:xfrm>
            <a:off x="1464907" y="3075056"/>
            <a:ext cx="1056700" cy="769441"/>
          </a:xfrm>
          <a:prstGeom prst="rect">
            <a:avLst/>
          </a:prstGeom>
          <a:noFill/>
        </p:spPr>
        <p:txBody>
          <a:bodyPr wrap="none" rtlCol="0">
            <a:spAutoFit/>
          </a:bodyPr>
          <a:lstStyle/>
          <a:p>
            <a:r>
              <a:rPr lang="en-US" sz="4400" b="1" dirty="0">
                <a:solidFill>
                  <a:schemeClr val="bg1"/>
                </a:solidFill>
              </a:rPr>
              <a:t>Sun</a:t>
            </a:r>
          </a:p>
        </p:txBody>
      </p:sp>
      <p:sp>
        <p:nvSpPr>
          <p:cNvPr id="8" name="TextBox 7">
            <a:extLst>
              <a:ext uri="{FF2B5EF4-FFF2-40B4-BE49-F238E27FC236}">
                <a16:creationId xmlns:a16="http://schemas.microsoft.com/office/drawing/2014/main" id="{891F44F9-26C2-43A0-97EE-5BB842B8D4B3}"/>
              </a:ext>
            </a:extLst>
          </p:cNvPr>
          <p:cNvSpPr txBox="1"/>
          <p:nvPr/>
        </p:nvSpPr>
        <p:spPr>
          <a:xfrm>
            <a:off x="3778796" y="4147041"/>
            <a:ext cx="3337067" cy="707886"/>
          </a:xfrm>
          <a:prstGeom prst="rect">
            <a:avLst/>
          </a:prstGeom>
          <a:noFill/>
        </p:spPr>
        <p:txBody>
          <a:bodyPr wrap="none" rtlCol="0">
            <a:spAutoFit/>
          </a:bodyPr>
          <a:lstStyle/>
          <a:p>
            <a:r>
              <a:rPr lang="en-US" sz="2000" b="1" dirty="0">
                <a:solidFill>
                  <a:schemeClr val="bg1"/>
                </a:solidFill>
              </a:rPr>
              <a:t>Solar Wind</a:t>
            </a:r>
          </a:p>
          <a:p>
            <a:pPr algn="ctr"/>
            <a:r>
              <a:rPr lang="en-US" sz="2000" b="1" dirty="0">
                <a:solidFill>
                  <a:schemeClr val="bg1"/>
                </a:solidFill>
              </a:rPr>
              <a:t>Interplanetary Magnetic Field</a:t>
            </a:r>
          </a:p>
        </p:txBody>
      </p:sp>
      <p:sp>
        <p:nvSpPr>
          <p:cNvPr id="9" name="TextBox 8">
            <a:extLst>
              <a:ext uri="{FF2B5EF4-FFF2-40B4-BE49-F238E27FC236}">
                <a16:creationId xmlns:a16="http://schemas.microsoft.com/office/drawing/2014/main" id="{88EE8371-9742-4611-ABB2-6D596CC0EA99}"/>
              </a:ext>
            </a:extLst>
          </p:cNvPr>
          <p:cNvSpPr txBox="1"/>
          <p:nvPr/>
        </p:nvSpPr>
        <p:spPr>
          <a:xfrm>
            <a:off x="7770990" y="3788398"/>
            <a:ext cx="2545505" cy="523220"/>
          </a:xfrm>
          <a:prstGeom prst="rect">
            <a:avLst/>
          </a:prstGeom>
          <a:noFill/>
        </p:spPr>
        <p:txBody>
          <a:bodyPr wrap="none" rtlCol="0">
            <a:spAutoFit/>
          </a:bodyPr>
          <a:lstStyle/>
          <a:p>
            <a:r>
              <a:rPr lang="en-US" sz="2800" b="1" dirty="0">
                <a:solidFill>
                  <a:schemeClr val="bg1"/>
                </a:solidFill>
              </a:rPr>
              <a:t>Magnetosphere</a:t>
            </a:r>
          </a:p>
        </p:txBody>
      </p:sp>
      <p:sp>
        <p:nvSpPr>
          <p:cNvPr id="10" name="TextBox 9">
            <a:extLst>
              <a:ext uri="{FF2B5EF4-FFF2-40B4-BE49-F238E27FC236}">
                <a16:creationId xmlns:a16="http://schemas.microsoft.com/office/drawing/2014/main" id="{07CB95A8-33A1-4E28-96F7-D9AE4A395E6E}"/>
              </a:ext>
            </a:extLst>
          </p:cNvPr>
          <p:cNvSpPr txBox="1"/>
          <p:nvPr/>
        </p:nvSpPr>
        <p:spPr>
          <a:xfrm>
            <a:off x="8548749" y="915851"/>
            <a:ext cx="2393105" cy="954107"/>
          </a:xfrm>
          <a:prstGeom prst="rect">
            <a:avLst/>
          </a:prstGeom>
          <a:noFill/>
        </p:spPr>
        <p:txBody>
          <a:bodyPr wrap="square" rtlCol="0">
            <a:spAutoFit/>
          </a:bodyPr>
          <a:lstStyle/>
          <a:p>
            <a:r>
              <a:rPr lang="en-US" sz="2800" b="1" dirty="0">
                <a:solidFill>
                  <a:schemeClr val="bg1"/>
                </a:solidFill>
              </a:rPr>
              <a:t>Atmosphere &amp; Ionosphere</a:t>
            </a:r>
          </a:p>
        </p:txBody>
      </p:sp>
      <p:cxnSp>
        <p:nvCxnSpPr>
          <p:cNvPr id="12" name="Straight Arrow Connector 11">
            <a:extLst>
              <a:ext uri="{FF2B5EF4-FFF2-40B4-BE49-F238E27FC236}">
                <a16:creationId xmlns:a16="http://schemas.microsoft.com/office/drawing/2014/main" id="{17DAB9AB-E51C-4F7C-BBEA-E4EB9C8FA900}"/>
              </a:ext>
            </a:extLst>
          </p:cNvPr>
          <p:cNvCxnSpPr>
            <a:cxnSpLocks/>
          </p:cNvCxnSpPr>
          <p:nvPr/>
        </p:nvCxnSpPr>
        <p:spPr>
          <a:xfrm flipH="1">
            <a:off x="8630817" y="1800225"/>
            <a:ext cx="837033" cy="1344191"/>
          </a:xfrm>
          <a:prstGeom prst="straightConnector1">
            <a:avLst/>
          </a:prstGeom>
          <a:ln w="317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255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70F5D-EFD4-4B5A-B9D1-7B69DE2FCC18}"/>
              </a:ext>
            </a:extLst>
          </p:cNvPr>
          <p:cNvSpPr>
            <a:spLocks noGrp="1"/>
          </p:cNvSpPr>
          <p:nvPr>
            <p:ph type="title"/>
          </p:nvPr>
        </p:nvSpPr>
        <p:spPr/>
        <p:txBody>
          <a:bodyPr>
            <a:normAutofit fontScale="90000"/>
          </a:bodyPr>
          <a:lstStyle/>
          <a:p>
            <a:r>
              <a:rPr lang="en-US" dirty="0"/>
              <a:t>NASA: Comparing CMEs with Model Runs</a:t>
            </a:r>
          </a:p>
        </p:txBody>
      </p:sp>
      <p:sp>
        <p:nvSpPr>
          <p:cNvPr id="6" name="TextBox 5">
            <a:extLst>
              <a:ext uri="{FF2B5EF4-FFF2-40B4-BE49-F238E27FC236}">
                <a16:creationId xmlns:a16="http://schemas.microsoft.com/office/drawing/2014/main" id="{3D1C25A9-D83E-4313-B2E5-69C705ABBC0C}"/>
              </a:ext>
            </a:extLst>
          </p:cNvPr>
          <p:cNvSpPr txBox="1"/>
          <p:nvPr/>
        </p:nvSpPr>
        <p:spPr>
          <a:xfrm>
            <a:off x="3170712" y="5730200"/>
            <a:ext cx="6103916" cy="369332"/>
          </a:xfrm>
          <a:prstGeom prst="rect">
            <a:avLst/>
          </a:prstGeom>
          <a:noFill/>
        </p:spPr>
        <p:txBody>
          <a:bodyPr wrap="square">
            <a:spAutoFit/>
          </a:bodyPr>
          <a:lstStyle/>
          <a:p>
            <a:pPr algn="ctr"/>
            <a:r>
              <a:rPr lang="en-US" dirty="0">
                <a:hlinkClick r:id="rId4"/>
              </a:rPr>
              <a:t>https://www.youtube.com/watch?v=cLLq6plMjU0</a:t>
            </a:r>
            <a:endParaRPr lang="en-US" dirty="0"/>
          </a:p>
        </p:txBody>
      </p:sp>
      <p:pic>
        <p:nvPicPr>
          <p:cNvPr id="3" name="Online Media 2" title="NASA | Comparing CMEs">
            <a:hlinkClick r:id="" action="ppaction://media"/>
            <a:extLst>
              <a:ext uri="{FF2B5EF4-FFF2-40B4-BE49-F238E27FC236}">
                <a16:creationId xmlns:a16="http://schemas.microsoft.com/office/drawing/2014/main" id="{14147819-9C56-4F10-B102-2057296FBE6D}"/>
              </a:ext>
            </a:extLst>
          </p:cNvPr>
          <p:cNvPicPr>
            <a:picLocks noRot="1" noChangeAspect="1"/>
          </p:cNvPicPr>
          <p:nvPr>
            <a:videoFile r:link="rId1"/>
          </p:nvPr>
        </p:nvPicPr>
        <p:blipFill>
          <a:blip r:embed="rId5"/>
          <a:stretch>
            <a:fillRect/>
          </a:stretch>
        </p:blipFill>
        <p:spPr>
          <a:xfrm>
            <a:off x="1685786" y="758468"/>
            <a:ext cx="8820426" cy="4983541"/>
          </a:xfrm>
          <a:prstGeom prst="rect">
            <a:avLst/>
          </a:prstGeom>
        </p:spPr>
      </p:pic>
    </p:spTree>
    <p:extLst>
      <p:ext uri="{BB962C8B-B14F-4D97-AF65-F5344CB8AC3E}">
        <p14:creationId xmlns:p14="http://schemas.microsoft.com/office/powerpoint/2010/main" val="292533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6CAB-3401-4C6C-AC76-9F031D8ED8F4}"/>
              </a:ext>
            </a:extLst>
          </p:cNvPr>
          <p:cNvSpPr>
            <a:spLocks noGrp="1"/>
          </p:cNvSpPr>
          <p:nvPr>
            <p:ph type="title"/>
          </p:nvPr>
        </p:nvSpPr>
        <p:spPr/>
        <p:txBody>
          <a:bodyPr>
            <a:normAutofit fontScale="90000"/>
          </a:bodyPr>
          <a:lstStyle/>
          <a:p>
            <a:r>
              <a:rPr lang="en-US" dirty="0"/>
              <a:t>Earth’s Magnetosphere</a:t>
            </a:r>
          </a:p>
        </p:txBody>
      </p:sp>
      <p:pic>
        <p:nvPicPr>
          <p:cNvPr id="4" name="Picture 2" descr="Z:\16-Graphics\KCG\PPT &amp; JPEG\JPEG\CHRISTOPHER RUSSELL_fig. 1.17.jpg">
            <a:extLst>
              <a:ext uri="{FF2B5EF4-FFF2-40B4-BE49-F238E27FC236}">
                <a16:creationId xmlns:a16="http://schemas.microsoft.com/office/drawing/2014/main" id="{BB95E63E-627E-49B1-8A75-2F28992F6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170" y="758468"/>
            <a:ext cx="6607658" cy="524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5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5E70-528D-478E-B95F-256ACE93A56C}"/>
              </a:ext>
            </a:extLst>
          </p:cNvPr>
          <p:cNvSpPr>
            <a:spLocks noGrp="1"/>
          </p:cNvSpPr>
          <p:nvPr>
            <p:ph type="title"/>
          </p:nvPr>
        </p:nvSpPr>
        <p:spPr/>
        <p:txBody>
          <a:bodyPr>
            <a:normAutofit fontScale="90000"/>
          </a:bodyPr>
          <a:lstStyle/>
          <a:p>
            <a:r>
              <a:rPr lang="en-US" dirty="0"/>
              <a:t>Gradient and Curvature Drift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043A0E-6EF5-42B9-B9C1-2CE946E42E2D}"/>
                  </a:ext>
                </a:extLst>
              </p:cNvPr>
              <p:cNvSpPr>
                <a:spLocks noGrp="1"/>
              </p:cNvSpPr>
              <p:nvPr>
                <p:ph idx="1"/>
              </p:nvPr>
            </p:nvSpPr>
            <p:spPr/>
            <p:txBody>
              <a:bodyPr/>
              <a:lstStyle/>
              <a:p>
                <a:r>
                  <a:rPr lang="en-US" dirty="0"/>
                  <a:t>Gradients and curvatures in the background magnetic field will also cause the particles to drift.</a:t>
                </a:r>
              </a:p>
              <a:p>
                <a:r>
                  <a:rPr lang="en-US" dirty="0"/>
                  <a:t>In the special case where there are no local currents within the plasma, the gradient and curvature drift can be combined into a single equation:</a:t>
                </a:r>
              </a:p>
              <a:p>
                <a:pPr marL="0" indent="0">
                  <a:buNone/>
                </a:pPr>
                <a14:m>
                  <m:oMathPara xmlns:m="http://schemas.openxmlformats.org/officeDocument/2006/math">
                    <m:oMathParaPr>
                      <m:jc m:val="centerGroup"/>
                    </m:oMathParaPr>
                    <m:oMath xmlns:m="http://schemas.openxmlformats.org/officeDocument/2006/math">
                      <m:sSub>
                        <m:sSubPr>
                          <m:ctrlPr>
                            <a:rPr lang="en-US" sz="4400" b="1" i="1" dirty="0" smtClean="0">
                              <a:latin typeface="Cambria Math" panose="02040503050406030204" pitchFamily="18" charset="0"/>
                            </a:rPr>
                          </m:ctrlPr>
                        </m:sSubPr>
                        <m:e>
                          <m:acc>
                            <m:accPr>
                              <m:chr m:val="⃗"/>
                              <m:ctrlPr>
                                <a:rPr lang="en-US" sz="4400" b="1" i="1" smtClean="0">
                                  <a:latin typeface="Cambria Math" panose="02040503050406030204" pitchFamily="18" charset="0"/>
                                </a:rPr>
                              </m:ctrlPr>
                            </m:accPr>
                            <m:e>
                              <m:r>
                                <a:rPr lang="en-US" sz="4400" b="1" i="0" smtClean="0">
                                  <a:latin typeface="Cambria Math" panose="02040503050406030204" pitchFamily="18" charset="0"/>
                                </a:rPr>
                                <m:t>𝐯</m:t>
                              </m:r>
                            </m:e>
                          </m:acc>
                        </m:e>
                        <m:sub>
                          <m:r>
                            <a:rPr lang="en-US" sz="4400" b="1" i="0" dirty="0" smtClean="0">
                              <a:latin typeface="Cambria Math" panose="02040503050406030204" pitchFamily="18" charset="0"/>
                            </a:rPr>
                            <m:t>𝐠</m:t>
                          </m:r>
                          <m:r>
                            <a:rPr lang="en-US" sz="4400" b="1" i="0" dirty="0" smtClean="0">
                              <a:latin typeface="Cambria Math" panose="02040503050406030204" pitchFamily="18" charset="0"/>
                            </a:rPr>
                            <m:t>+</m:t>
                          </m:r>
                          <m:r>
                            <a:rPr lang="en-US" sz="4400" b="1" i="0" dirty="0" smtClean="0">
                              <a:latin typeface="Cambria Math" panose="02040503050406030204" pitchFamily="18" charset="0"/>
                            </a:rPr>
                            <m:t>𝐜</m:t>
                          </m:r>
                        </m:sub>
                      </m:sSub>
                      <m:r>
                        <a:rPr lang="en-US" sz="4400" b="1" i="0" dirty="0" smtClean="0">
                          <a:latin typeface="Cambria Math" panose="02040503050406030204" pitchFamily="18" charset="0"/>
                        </a:rPr>
                        <m:t>=</m:t>
                      </m:r>
                      <m:d>
                        <m:dPr>
                          <m:ctrlPr>
                            <a:rPr lang="en-US" sz="4400" b="1" i="1" dirty="0" smtClean="0">
                              <a:latin typeface="Cambria Math" panose="02040503050406030204" pitchFamily="18" charset="0"/>
                            </a:rPr>
                          </m:ctrlPr>
                        </m:dPr>
                        <m:e>
                          <m:sSub>
                            <m:sSubPr>
                              <m:ctrlPr>
                                <a:rPr lang="en-US" sz="4400" i="1" dirty="0" smtClean="0">
                                  <a:latin typeface="Cambria Math" panose="02040503050406030204" pitchFamily="18" charset="0"/>
                                </a:rPr>
                              </m:ctrlPr>
                            </m:sSubPr>
                            <m:e>
                              <m:r>
                                <a:rPr lang="en-US" sz="4400" b="0" i="1" dirty="0" smtClean="0">
                                  <a:latin typeface="Cambria Math" panose="02040503050406030204" pitchFamily="18" charset="0"/>
                                </a:rPr>
                                <m:t>𝑊</m:t>
                              </m:r>
                            </m:e>
                            <m:sub>
                              <m:r>
                                <a:rPr lang="en-US" sz="4400" b="0" i="1" dirty="0" smtClean="0">
                                  <a:latin typeface="Cambria Math" panose="02040503050406030204" pitchFamily="18" charset="0"/>
                                </a:rPr>
                                <m:t>⊥</m:t>
                              </m:r>
                            </m:sub>
                          </m:sSub>
                          <m:r>
                            <a:rPr lang="en-US" sz="4400" b="0" i="1" dirty="0" smtClean="0">
                              <a:latin typeface="Cambria Math" panose="02040503050406030204" pitchFamily="18" charset="0"/>
                            </a:rPr>
                            <m:t>+2</m:t>
                          </m:r>
                          <m:sSub>
                            <m:sSubPr>
                              <m:ctrlPr>
                                <a:rPr lang="en-US" sz="4400" i="1" dirty="0" smtClean="0">
                                  <a:latin typeface="Cambria Math" panose="02040503050406030204" pitchFamily="18" charset="0"/>
                                </a:rPr>
                              </m:ctrlPr>
                            </m:sSubPr>
                            <m:e>
                              <m:r>
                                <a:rPr lang="en-US" sz="4400" b="0" i="1" dirty="0" smtClean="0">
                                  <a:latin typeface="Cambria Math" panose="02040503050406030204" pitchFamily="18" charset="0"/>
                                </a:rPr>
                                <m:t>𝑊</m:t>
                              </m:r>
                            </m:e>
                            <m:sub>
                              <m:r>
                                <a:rPr lang="en-US" sz="4400" b="0" i="1" dirty="0" smtClean="0">
                                  <a:latin typeface="Cambria Math" panose="02040503050406030204" pitchFamily="18" charset="0"/>
                                </a:rPr>
                                <m:t>∥</m:t>
                              </m:r>
                            </m:sub>
                          </m:sSub>
                        </m:e>
                      </m:d>
                      <m:f>
                        <m:fPr>
                          <m:ctrlPr>
                            <a:rPr lang="en-US" sz="4400" b="1" i="1" dirty="0" smtClean="0">
                              <a:latin typeface="Cambria Math" panose="02040503050406030204" pitchFamily="18" charset="0"/>
                            </a:rPr>
                          </m:ctrlPr>
                        </m:fPr>
                        <m:num>
                          <m:acc>
                            <m:accPr>
                              <m:chr m:val="⃗"/>
                              <m:ctrlPr>
                                <a:rPr lang="en-US" sz="4400" b="1" i="1" dirty="0" smtClean="0">
                                  <a:latin typeface="Cambria Math" panose="02040503050406030204" pitchFamily="18" charset="0"/>
                                </a:rPr>
                              </m:ctrlPr>
                            </m:accPr>
                            <m:e>
                              <m:r>
                                <a:rPr lang="en-US" sz="4400" b="1" i="0" dirty="0" smtClean="0">
                                  <a:latin typeface="Cambria Math" panose="02040503050406030204" pitchFamily="18" charset="0"/>
                                </a:rPr>
                                <m:t>𝐁</m:t>
                              </m:r>
                            </m:e>
                          </m:acc>
                          <m:r>
                            <a:rPr lang="en-US" sz="4400" b="0" i="0" dirty="0" smtClean="0">
                              <a:latin typeface="Cambria Math" panose="02040503050406030204" pitchFamily="18" charset="0"/>
                            </a:rPr>
                            <m:t>×</m:t>
                          </m:r>
                          <m:r>
                            <m:rPr>
                              <m:sty m:val="p"/>
                            </m:rPr>
                            <a:rPr lang="en-US" sz="4400" b="0" i="0" dirty="0" smtClean="0">
                              <a:latin typeface="Cambria Math" panose="02040503050406030204" pitchFamily="18" charset="0"/>
                            </a:rPr>
                            <m:t>∇</m:t>
                          </m:r>
                          <m:r>
                            <a:rPr lang="en-US" sz="4400" b="0" i="1" dirty="0" smtClean="0">
                              <a:latin typeface="Cambria Math" panose="02040503050406030204" pitchFamily="18" charset="0"/>
                            </a:rPr>
                            <m:t>𝐵</m:t>
                          </m:r>
                        </m:num>
                        <m:den>
                          <m:r>
                            <a:rPr lang="en-US" sz="4400" b="0" i="1" dirty="0" smtClean="0">
                              <a:latin typeface="Cambria Math" panose="02040503050406030204" pitchFamily="18" charset="0"/>
                            </a:rPr>
                            <m:t>𝑞</m:t>
                          </m:r>
                          <m:sSup>
                            <m:sSupPr>
                              <m:ctrlPr>
                                <a:rPr lang="en-US" sz="4400" i="1" dirty="0" smtClean="0">
                                  <a:latin typeface="Cambria Math" panose="02040503050406030204" pitchFamily="18" charset="0"/>
                                </a:rPr>
                              </m:ctrlPr>
                            </m:sSupPr>
                            <m:e>
                              <m:r>
                                <a:rPr lang="en-US" sz="4400" b="0" i="1" dirty="0" smtClean="0">
                                  <a:latin typeface="Cambria Math" panose="02040503050406030204" pitchFamily="18" charset="0"/>
                                </a:rPr>
                                <m:t>𝐵</m:t>
                              </m:r>
                            </m:e>
                            <m:sup>
                              <m:r>
                                <a:rPr lang="en-US" sz="4400" b="0" i="1" dirty="0" smtClean="0">
                                  <a:latin typeface="Cambria Math" panose="02040503050406030204" pitchFamily="18" charset="0"/>
                                </a:rPr>
                                <m:t>3</m:t>
                              </m:r>
                            </m:sup>
                          </m:sSup>
                        </m:den>
                      </m:f>
                    </m:oMath>
                  </m:oMathPara>
                </a14:m>
                <a:endParaRPr lang="en-US" b="1" dirty="0"/>
              </a:p>
              <a:p>
                <a:pPr marL="0" indent="0">
                  <a:buNone/>
                </a:pPr>
                <a:endParaRPr lang="en-US" b="1" dirty="0"/>
              </a:p>
            </p:txBody>
          </p:sp>
        </mc:Choice>
        <mc:Fallback xmlns="">
          <p:sp>
            <p:nvSpPr>
              <p:cNvPr id="3" name="Content Placeholder 2">
                <a:extLst>
                  <a:ext uri="{FF2B5EF4-FFF2-40B4-BE49-F238E27FC236}">
                    <a16:creationId xmlns:a16="http://schemas.microsoft.com/office/drawing/2014/main" id="{81043A0E-6EF5-42B9-B9C1-2CE946E42E2D}"/>
                  </a:ext>
                </a:extLst>
              </p:cNvPr>
              <p:cNvSpPr>
                <a:spLocks noGrp="1" noRot="1" noChangeAspect="1" noMove="1" noResize="1" noEditPoints="1" noAdjustHandles="1" noChangeArrowheads="1" noChangeShapeType="1" noTextEdit="1"/>
              </p:cNvSpPr>
              <p:nvPr>
                <p:ph idx="1"/>
              </p:nvPr>
            </p:nvSpPr>
            <p:spPr>
              <a:blipFill>
                <a:blip r:embed="rId2"/>
                <a:stretch>
                  <a:fillRect l="-1992" t="-2503"/>
                </a:stretch>
              </a:blipFill>
            </p:spPr>
            <p:txBody>
              <a:bodyPr/>
              <a:lstStyle/>
              <a:p>
                <a:r>
                  <a:rPr lang="en-US">
                    <a:noFill/>
                  </a:rPr>
                  <a:t> </a:t>
                </a:r>
              </a:p>
            </p:txBody>
          </p:sp>
        </mc:Fallback>
      </mc:AlternateContent>
    </p:spTree>
    <p:extLst>
      <p:ext uri="{BB962C8B-B14F-4D97-AF65-F5344CB8AC3E}">
        <p14:creationId xmlns:p14="http://schemas.microsoft.com/office/powerpoint/2010/main" val="264162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EF7-FA1D-432A-9CD4-36E3098561DF}"/>
              </a:ext>
            </a:extLst>
          </p:cNvPr>
          <p:cNvSpPr>
            <a:spLocks noGrp="1"/>
          </p:cNvSpPr>
          <p:nvPr>
            <p:ph type="title"/>
          </p:nvPr>
        </p:nvSpPr>
        <p:spPr/>
        <p:txBody>
          <a:bodyPr>
            <a:normAutofit fontScale="90000"/>
          </a:bodyPr>
          <a:lstStyle/>
          <a:p>
            <a:r>
              <a:rPr lang="en-US" dirty="0"/>
              <a:t>Exercise</a:t>
            </a:r>
          </a:p>
        </p:txBody>
      </p:sp>
      <p:sp>
        <p:nvSpPr>
          <p:cNvPr id="3" name="Content Placeholder 2">
            <a:extLst>
              <a:ext uri="{FF2B5EF4-FFF2-40B4-BE49-F238E27FC236}">
                <a16:creationId xmlns:a16="http://schemas.microsoft.com/office/drawing/2014/main" id="{C441BDDA-29F1-47CC-98F7-87EC7B8B3508}"/>
              </a:ext>
            </a:extLst>
          </p:cNvPr>
          <p:cNvSpPr>
            <a:spLocks noGrp="1"/>
          </p:cNvSpPr>
          <p:nvPr>
            <p:ph idx="1"/>
          </p:nvPr>
        </p:nvSpPr>
        <p:spPr>
          <a:xfrm>
            <a:off x="282713" y="854263"/>
            <a:ext cx="6613387" cy="5111105"/>
          </a:xfrm>
        </p:spPr>
        <p:txBody>
          <a:bodyPr/>
          <a:lstStyle/>
          <a:p>
            <a:r>
              <a:rPr lang="en-US" dirty="0"/>
              <a:t>Sketch the Earth as if you are looking down onto the North Pole.</a:t>
            </a:r>
          </a:p>
          <a:p>
            <a:r>
              <a:rPr lang="en-US" dirty="0"/>
              <a:t>The magnetosphere contains a plasma consisting of both electrons and ions.</a:t>
            </a:r>
          </a:p>
          <a:p>
            <a:r>
              <a:rPr lang="en-US" dirty="0"/>
              <a:t>Using the gradient and curvature drift formula, draw:</a:t>
            </a:r>
          </a:p>
          <a:p>
            <a:pPr lvl="1"/>
            <a:r>
              <a:rPr lang="en-US" dirty="0"/>
              <a:t>The direction of the electron drift</a:t>
            </a:r>
          </a:p>
          <a:p>
            <a:pPr lvl="1"/>
            <a:r>
              <a:rPr lang="en-US" dirty="0"/>
              <a:t>The direction of the ion drift</a:t>
            </a:r>
          </a:p>
          <a:p>
            <a:pPr lvl="1"/>
            <a:r>
              <a:rPr lang="en-US" dirty="0"/>
              <a:t>What does this mean in terms of current?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23481A-3F78-4579-A057-B6A7E5E831E8}"/>
                  </a:ext>
                </a:extLst>
              </p:cNvPr>
              <p:cNvSpPr txBox="1"/>
              <p:nvPr/>
            </p:nvSpPr>
            <p:spPr>
              <a:xfrm>
                <a:off x="6832460" y="4744248"/>
                <a:ext cx="5076825"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1" i="1" dirty="0" smtClean="0">
                              <a:latin typeface="Cambria Math" panose="02040503050406030204" pitchFamily="18" charset="0"/>
                            </a:rPr>
                          </m:ctrlPr>
                        </m:sSubPr>
                        <m:e>
                          <m:acc>
                            <m:accPr>
                              <m:chr m:val="⃗"/>
                              <m:ctrlPr>
                                <a:rPr lang="en-US" sz="3200" b="1" i="1" smtClean="0">
                                  <a:latin typeface="Cambria Math" panose="02040503050406030204" pitchFamily="18" charset="0"/>
                                </a:rPr>
                              </m:ctrlPr>
                            </m:accPr>
                            <m:e>
                              <m:r>
                                <a:rPr lang="en-US" sz="3200" b="1" i="0" smtClean="0">
                                  <a:latin typeface="Cambria Math" panose="02040503050406030204" pitchFamily="18" charset="0"/>
                                </a:rPr>
                                <m:t>𝐯</m:t>
                              </m:r>
                            </m:e>
                          </m:acc>
                        </m:e>
                        <m:sub>
                          <m:r>
                            <a:rPr lang="en-US" sz="3200" b="1" i="0" dirty="0" smtClean="0">
                              <a:latin typeface="Cambria Math" panose="02040503050406030204" pitchFamily="18" charset="0"/>
                            </a:rPr>
                            <m:t>𝐠</m:t>
                          </m:r>
                          <m:r>
                            <a:rPr lang="en-US" sz="3200" b="1" i="0" dirty="0" smtClean="0">
                              <a:latin typeface="Cambria Math" panose="02040503050406030204" pitchFamily="18" charset="0"/>
                            </a:rPr>
                            <m:t>+</m:t>
                          </m:r>
                          <m:r>
                            <a:rPr lang="en-US" sz="3200" b="1" i="0" dirty="0" smtClean="0">
                              <a:latin typeface="Cambria Math" panose="02040503050406030204" pitchFamily="18" charset="0"/>
                            </a:rPr>
                            <m:t>𝐜</m:t>
                          </m:r>
                        </m:sub>
                      </m:sSub>
                      <m:r>
                        <a:rPr lang="en-US" sz="3200" b="1" i="0" dirty="0" smtClean="0">
                          <a:latin typeface="Cambria Math" panose="02040503050406030204" pitchFamily="18" charset="0"/>
                        </a:rPr>
                        <m:t>=</m:t>
                      </m:r>
                      <m:d>
                        <m:dPr>
                          <m:ctrlPr>
                            <a:rPr lang="en-US" sz="3200" b="1" i="1" dirty="0" smtClean="0">
                              <a:latin typeface="Cambria Math" panose="02040503050406030204" pitchFamily="18" charset="0"/>
                            </a:rPr>
                          </m:ctrlPr>
                        </m:dPr>
                        <m:e>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𝑊</m:t>
                              </m:r>
                            </m:e>
                            <m:sub>
                              <m:r>
                                <a:rPr lang="en-US" sz="3200" b="0" i="1" dirty="0" smtClean="0">
                                  <a:latin typeface="Cambria Math" panose="02040503050406030204" pitchFamily="18" charset="0"/>
                                </a:rPr>
                                <m:t>⊥</m:t>
                              </m:r>
                            </m:sub>
                          </m:sSub>
                          <m:r>
                            <a:rPr lang="en-US" sz="3200" b="0" i="1" dirty="0" smtClean="0">
                              <a:latin typeface="Cambria Math" panose="02040503050406030204" pitchFamily="18" charset="0"/>
                            </a:rPr>
                            <m:t>+2</m:t>
                          </m:r>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𝑊</m:t>
                              </m:r>
                            </m:e>
                            <m:sub>
                              <m:r>
                                <a:rPr lang="en-US" sz="3200" b="0" i="1" dirty="0" smtClean="0">
                                  <a:latin typeface="Cambria Math" panose="02040503050406030204" pitchFamily="18" charset="0"/>
                                </a:rPr>
                                <m:t>∥</m:t>
                              </m:r>
                            </m:sub>
                          </m:sSub>
                        </m:e>
                      </m:d>
                      <m:f>
                        <m:fPr>
                          <m:ctrlPr>
                            <a:rPr lang="en-US" sz="3200" b="1" i="1" dirty="0" smtClean="0">
                              <a:latin typeface="Cambria Math" panose="02040503050406030204" pitchFamily="18" charset="0"/>
                            </a:rPr>
                          </m:ctrlPr>
                        </m:fPr>
                        <m:num>
                          <m:acc>
                            <m:accPr>
                              <m:chr m:val="⃗"/>
                              <m:ctrlPr>
                                <a:rPr lang="en-US" sz="3200" b="1" i="1" dirty="0" smtClean="0">
                                  <a:latin typeface="Cambria Math" panose="02040503050406030204" pitchFamily="18" charset="0"/>
                                </a:rPr>
                              </m:ctrlPr>
                            </m:accPr>
                            <m:e>
                              <m:r>
                                <a:rPr lang="en-US" sz="3200" b="1" i="0" dirty="0" smtClean="0">
                                  <a:latin typeface="Cambria Math" panose="02040503050406030204" pitchFamily="18" charset="0"/>
                                </a:rPr>
                                <m:t>𝐁</m:t>
                              </m:r>
                            </m:e>
                          </m:acc>
                          <m:r>
                            <a:rPr lang="en-US" sz="3200" b="0" i="0" dirty="0" smtClean="0">
                              <a:latin typeface="Cambria Math" panose="02040503050406030204" pitchFamily="18" charset="0"/>
                            </a:rPr>
                            <m:t>×</m:t>
                          </m:r>
                          <m:r>
                            <m:rPr>
                              <m:sty m:val="p"/>
                            </m:rPr>
                            <a:rPr lang="en-US" sz="3200" b="0" i="0" dirty="0" smtClean="0">
                              <a:latin typeface="Cambria Math" panose="02040503050406030204" pitchFamily="18" charset="0"/>
                            </a:rPr>
                            <m:t>∇</m:t>
                          </m:r>
                          <m:r>
                            <a:rPr lang="en-US" sz="3200" b="0" i="1" dirty="0" smtClean="0">
                              <a:latin typeface="Cambria Math" panose="02040503050406030204" pitchFamily="18" charset="0"/>
                            </a:rPr>
                            <m:t>𝐵</m:t>
                          </m:r>
                        </m:num>
                        <m:den>
                          <m:r>
                            <a:rPr lang="en-US" sz="3200" b="0" i="1" dirty="0" smtClean="0">
                              <a:latin typeface="Cambria Math" panose="02040503050406030204" pitchFamily="18" charset="0"/>
                            </a:rPr>
                            <m:t>𝑞</m:t>
                          </m:r>
                          <m:sSup>
                            <m:sSupPr>
                              <m:ctrlPr>
                                <a:rPr lang="en-US" sz="3200" i="1" dirty="0" smtClean="0">
                                  <a:latin typeface="Cambria Math" panose="02040503050406030204" pitchFamily="18" charset="0"/>
                                </a:rPr>
                              </m:ctrlPr>
                            </m:sSupPr>
                            <m:e>
                              <m:r>
                                <a:rPr lang="en-US" sz="3200" b="0" i="1" dirty="0" smtClean="0">
                                  <a:latin typeface="Cambria Math" panose="02040503050406030204" pitchFamily="18" charset="0"/>
                                </a:rPr>
                                <m:t>𝐵</m:t>
                              </m:r>
                            </m:e>
                            <m:sup>
                              <m:r>
                                <a:rPr lang="en-US" sz="3200" b="0" i="1" dirty="0" smtClean="0">
                                  <a:latin typeface="Cambria Math" panose="02040503050406030204" pitchFamily="18" charset="0"/>
                                </a:rPr>
                                <m:t>3</m:t>
                              </m:r>
                            </m:sup>
                          </m:sSup>
                        </m:den>
                      </m:f>
                    </m:oMath>
                  </m:oMathPara>
                </a14:m>
                <a:endParaRPr lang="en-US" sz="3200" dirty="0"/>
              </a:p>
            </p:txBody>
          </p:sp>
        </mc:Choice>
        <mc:Fallback xmlns="">
          <p:sp>
            <p:nvSpPr>
              <p:cNvPr id="5" name="TextBox 4">
                <a:extLst>
                  <a:ext uri="{FF2B5EF4-FFF2-40B4-BE49-F238E27FC236}">
                    <a16:creationId xmlns:a16="http://schemas.microsoft.com/office/drawing/2014/main" id="{9623481A-3F78-4579-A057-B6A7E5E831E8}"/>
                  </a:ext>
                </a:extLst>
              </p:cNvPr>
              <p:cNvSpPr txBox="1">
                <a:spLocks noRot="1" noChangeAspect="1" noMove="1" noResize="1" noEditPoints="1" noAdjustHandles="1" noChangeArrowheads="1" noChangeShapeType="1" noTextEdit="1"/>
              </p:cNvSpPr>
              <p:nvPr/>
            </p:nvSpPr>
            <p:spPr>
              <a:xfrm>
                <a:off x="6832460" y="4744248"/>
                <a:ext cx="5076825" cy="1224694"/>
              </a:xfrm>
              <a:prstGeom prst="rect">
                <a:avLst/>
              </a:prstGeom>
              <a:blipFill>
                <a:blip r:embed="rId2"/>
                <a:stretch>
                  <a:fillRect/>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B3BFE625-AED1-4001-852F-705BE499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999" y="995278"/>
            <a:ext cx="3735387" cy="374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90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Geomagnetic Storms</a:t>
            </a:r>
          </a:p>
        </p:txBody>
      </p:sp>
      <p:sp>
        <p:nvSpPr>
          <p:cNvPr id="3" name="Content Placeholder 2"/>
          <p:cNvSpPr>
            <a:spLocks noGrp="1"/>
          </p:cNvSpPr>
          <p:nvPr>
            <p:ph idx="1"/>
          </p:nvPr>
        </p:nvSpPr>
        <p:spPr>
          <a:xfrm>
            <a:off x="1687268" y="847198"/>
            <a:ext cx="5236047" cy="3733808"/>
          </a:xfrm>
        </p:spPr>
        <p:txBody>
          <a:bodyPr>
            <a:normAutofit/>
          </a:bodyPr>
          <a:lstStyle/>
          <a:p>
            <a:r>
              <a:rPr lang="en-US" sz="2800" dirty="0"/>
              <a:t>Fast CMEs and CIR/HSSs can lead to geomagnetic storms.</a:t>
            </a:r>
          </a:p>
          <a:p>
            <a:r>
              <a:rPr lang="en-US" sz="2400" dirty="0"/>
              <a:t>Defined by negative excursion in</a:t>
            </a:r>
          </a:p>
          <a:p>
            <a:pPr lvl="1"/>
            <a:r>
              <a:rPr lang="en-US" sz="2400" dirty="0" err="1"/>
              <a:t>Dst</a:t>
            </a:r>
            <a:br>
              <a:rPr lang="en-US" sz="2400" dirty="0"/>
            </a:br>
            <a:r>
              <a:rPr lang="en-US" sz="2400" dirty="0"/>
              <a:t>(Disturbance Storm Time Index)</a:t>
            </a:r>
          </a:p>
          <a:p>
            <a:pPr lvl="1"/>
            <a:r>
              <a:rPr lang="en-US" sz="2400" dirty="0"/>
              <a:t>Sym-H Indices</a:t>
            </a:r>
            <a:br>
              <a:rPr lang="en-US" sz="2400" dirty="0"/>
            </a:br>
            <a:r>
              <a:rPr lang="en-US" sz="2400" dirty="0"/>
              <a:t>(High resolution version of DST)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369" r="9631" b="88296"/>
          <a:stretch/>
        </p:blipFill>
        <p:spPr>
          <a:xfrm>
            <a:off x="1618950" y="4581005"/>
            <a:ext cx="8954100" cy="1514992"/>
          </a:xfrm>
          <a:prstGeom prst="rect">
            <a:avLst/>
          </a:prstGeom>
        </p:spPr>
      </p:pic>
      <p:grpSp>
        <p:nvGrpSpPr>
          <p:cNvPr id="11" name="Group 10"/>
          <p:cNvGrpSpPr/>
          <p:nvPr/>
        </p:nvGrpSpPr>
        <p:grpSpPr>
          <a:xfrm>
            <a:off x="6761614" y="669467"/>
            <a:ext cx="3799720" cy="3913305"/>
            <a:chOff x="5237614" y="669466"/>
            <a:chExt cx="3799720" cy="3913305"/>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5980"/>
            <a:stretch/>
          </p:blipFill>
          <p:spPr>
            <a:xfrm>
              <a:off x="5237614" y="988907"/>
              <a:ext cx="3799720" cy="3255310"/>
            </a:xfrm>
            <a:prstGeom prst="rect">
              <a:avLst/>
            </a:prstGeom>
          </p:spPr>
        </p:pic>
        <p:sp>
          <p:nvSpPr>
            <p:cNvPr id="9" name="TextBox 8"/>
            <p:cNvSpPr txBox="1"/>
            <p:nvPr/>
          </p:nvSpPr>
          <p:spPr>
            <a:xfrm>
              <a:off x="5449736" y="4244217"/>
              <a:ext cx="3205749" cy="338554"/>
            </a:xfrm>
            <a:prstGeom prst="rect">
              <a:avLst/>
            </a:prstGeom>
            <a:noFill/>
          </p:spPr>
          <p:txBody>
            <a:bodyPr wrap="none" rtlCol="0">
              <a:spAutoFit/>
            </a:bodyPr>
            <a:lstStyle/>
            <a:p>
              <a:r>
                <a:rPr lang="en-US" sz="1600" dirty="0">
                  <a:solidFill>
                    <a:srgbClr val="000000"/>
                  </a:solidFill>
                </a:rPr>
                <a:t>http://</a:t>
              </a:r>
              <a:r>
                <a:rPr lang="en-US" sz="1600" dirty="0" err="1">
                  <a:solidFill>
                    <a:srgbClr val="000000"/>
                  </a:solidFill>
                </a:rPr>
                <a:t>isgi.unistra.fr</a:t>
              </a:r>
              <a:r>
                <a:rPr lang="en-US" sz="1600" dirty="0">
                  <a:solidFill>
                    <a:srgbClr val="000000"/>
                  </a:solidFill>
                </a:rPr>
                <a:t>/</a:t>
              </a:r>
              <a:r>
                <a:rPr lang="en-US" sz="1600" dirty="0" err="1">
                  <a:solidFill>
                    <a:srgbClr val="000000"/>
                  </a:solidFill>
                </a:rPr>
                <a:t>indices_asy.php</a:t>
              </a:r>
              <a:endParaRPr lang="en-US" sz="1600" dirty="0">
                <a:solidFill>
                  <a:srgbClr val="000000"/>
                </a:solidFill>
              </a:endParaRPr>
            </a:p>
          </p:txBody>
        </p:sp>
        <p:sp>
          <p:nvSpPr>
            <p:cNvPr id="10" name="TextBox 9"/>
            <p:cNvSpPr txBox="1"/>
            <p:nvPr/>
          </p:nvSpPr>
          <p:spPr>
            <a:xfrm>
              <a:off x="5656139" y="669466"/>
              <a:ext cx="2635786" cy="400110"/>
            </a:xfrm>
            <a:prstGeom prst="rect">
              <a:avLst/>
            </a:prstGeom>
            <a:noFill/>
          </p:spPr>
          <p:txBody>
            <a:bodyPr wrap="none" rtlCol="0">
              <a:spAutoFit/>
            </a:bodyPr>
            <a:lstStyle/>
            <a:p>
              <a:r>
                <a:rPr lang="en-US" sz="2000" b="1" dirty="0">
                  <a:solidFill>
                    <a:srgbClr val="000000"/>
                  </a:solidFill>
                </a:rPr>
                <a:t>Sym-H Magnetometers</a:t>
              </a:r>
            </a:p>
          </p:txBody>
        </p:sp>
      </p:grpSp>
    </p:spTree>
    <p:extLst>
      <p:ext uri="{BB962C8B-B14F-4D97-AF65-F5344CB8AC3E}">
        <p14:creationId xmlns:p14="http://schemas.microsoft.com/office/powerpoint/2010/main" val="3513356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Kp/ap</a:t>
            </a:r>
          </a:p>
        </p:txBody>
      </p:sp>
      <p:grpSp>
        <p:nvGrpSpPr>
          <p:cNvPr id="11" name="Group 10"/>
          <p:cNvGrpSpPr/>
          <p:nvPr/>
        </p:nvGrpSpPr>
        <p:grpSpPr>
          <a:xfrm>
            <a:off x="6933447" y="669466"/>
            <a:ext cx="3635920" cy="3791472"/>
            <a:chOff x="5409447" y="669466"/>
            <a:chExt cx="3635920" cy="3791472"/>
          </a:xfrm>
        </p:grpSpPr>
        <p:pic>
          <p:nvPicPr>
            <p:cNvPr id="4" name="Picture 3"/>
            <p:cNvPicPr>
              <a:picLocks noChangeAspect="1"/>
            </p:cNvPicPr>
            <p:nvPr/>
          </p:nvPicPr>
          <p:blipFill>
            <a:blip r:embed="rId3"/>
            <a:stretch>
              <a:fillRect/>
            </a:stretch>
          </p:blipFill>
          <p:spPr>
            <a:xfrm>
              <a:off x="5409447" y="1034144"/>
              <a:ext cx="3635920" cy="3243943"/>
            </a:xfrm>
            <a:prstGeom prst="rect">
              <a:avLst/>
            </a:prstGeom>
          </p:spPr>
        </p:pic>
        <p:sp>
          <p:nvSpPr>
            <p:cNvPr id="5" name="TextBox 4"/>
            <p:cNvSpPr txBox="1"/>
            <p:nvPr/>
          </p:nvSpPr>
          <p:spPr>
            <a:xfrm>
              <a:off x="5910380" y="669466"/>
              <a:ext cx="2365071" cy="369332"/>
            </a:xfrm>
            <a:prstGeom prst="rect">
              <a:avLst/>
            </a:prstGeom>
            <a:noFill/>
          </p:spPr>
          <p:txBody>
            <a:bodyPr wrap="none" rtlCol="0">
              <a:spAutoFit/>
            </a:bodyPr>
            <a:lstStyle/>
            <a:p>
              <a:r>
                <a:rPr lang="en-US" b="1" dirty="0"/>
                <a:t>Kp/Ap Magnetometers</a:t>
              </a:r>
            </a:p>
          </p:txBody>
        </p:sp>
        <p:sp>
          <p:nvSpPr>
            <p:cNvPr id="6" name="TextBox 5"/>
            <p:cNvSpPr txBox="1"/>
            <p:nvPr/>
          </p:nvSpPr>
          <p:spPr>
            <a:xfrm>
              <a:off x="6252044" y="4153161"/>
              <a:ext cx="1950727" cy="307777"/>
            </a:xfrm>
            <a:prstGeom prst="rect">
              <a:avLst/>
            </a:prstGeom>
            <a:noFill/>
          </p:spPr>
          <p:txBody>
            <a:bodyPr wrap="none" rtlCol="0">
              <a:spAutoFit/>
            </a:bodyPr>
            <a:lstStyle/>
            <a:p>
              <a:r>
                <a:rPr lang="en-US" sz="1400" dirty="0">
                  <a:hlinkClick r:id="rId4"/>
                </a:rPr>
                <a:t>http://roma2.rm.ingv.it/</a:t>
              </a:r>
              <a:endParaRPr lang="en-US" sz="1400" dirty="0"/>
            </a:p>
          </p:txBody>
        </p:sp>
      </p:gr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4369" r="9631" b="88296"/>
          <a:stretch/>
        </p:blipFill>
        <p:spPr>
          <a:xfrm>
            <a:off x="1618950" y="4581005"/>
            <a:ext cx="8954100" cy="1514992"/>
          </a:xfrm>
          <a:prstGeom prst="rect">
            <a:avLst/>
          </a:prstGeom>
        </p:spPr>
      </p:pic>
      <p:sp>
        <p:nvSpPr>
          <p:cNvPr id="9" name="TextBox 8"/>
          <p:cNvSpPr txBox="1"/>
          <p:nvPr/>
        </p:nvSpPr>
        <p:spPr>
          <a:xfrm>
            <a:off x="1671501" y="933520"/>
            <a:ext cx="5246181" cy="2677656"/>
          </a:xfrm>
          <a:prstGeom prst="rect">
            <a:avLst/>
          </a:prstGeom>
          <a:noFill/>
        </p:spPr>
        <p:txBody>
          <a:bodyPr wrap="square" rtlCol="0">
            <a:spAutoFit/>
          </a:bodyPr>
          <a:lstStyle/>
          <a:p>
            <a:pPr marL="285750" indent="-285750">
              <a:buFont typeface="Arial" charset="0"/>
              <a:buChar char="•"/>
            </a:pPr>
            <a:r>
              <a:rPr lang="en-US" sz="2400" dirty="0">
                <a:solidFill>
                  <a:srgbClr val="000000"/>
                </a:solidFill>
              </a:rPr>
              <a:t>Index of geomagnetic perturbation</a:t>
            </a:r>
          </a:p>
          <a:p>
            <a:pPr marL="285750" indent="-285750">
              <a:buFont typeface="Arial" charset="0"/>
              <a:buChar char="•"/>
            </a:pPr>
            <a:r>
              <a:rPr lang="en-US" sz="2400" dirty="0">
                <a:solidFill>
                  <a:srgbClr val="000000"/>
                </a:solidFill>
              </a:rPr>
              <a:t>Kp is logarithmic, ap is linear</a:t>
            </a:r>
          </a:p>
          <a:p>
            <a:pPr marL="285750" indent="-285750">
              <a:buFont typeface="Arial" charset="0"/>
              <a:buChar char="•"/>
            </a:pPr>
            <a:r>
              <a:rPr lang="en-US" sz="2400" dirty="0">
                <a:solidFill>
                  <a:srgbClr val="000000"/>
                </a:solidFill>
              </a:rPr>
              <a:t>3-hour resolution</a:t>
            </a:r>
          </a:p>
          <a:p>
            <a:pPr marL="285750" indent="-285750">
              <a:buFont typeface="Arial" charset="0"/>
              <a:buChar char="•"/>
            </a:pPr>
            <a:r>
              <a:rPr lang="en-US" sz="2400" dirty="0">
                <a:solidFill>
                  <a:srgbClr val="000000"/>
                </a:solidFill>
              </a:rPr>
              <a:t>“p” stands for planetary</a:t>
            </a:r>
          </a:p>
          <a:p>
            <a:pPr marL="285750" indent="-285750">
              <a:buFont typeface="Arial" charset="0"/>
              <a:buChar char="•"/>
            </a:pPr>
            <a:r>
              <a:rPr lang="en-US" sz="2400" dirty="0">
                <a:solidFill>
                  <a:srgbClr val="000000"/>
                </a:solidFill>
              </a:rPr>
              <a:t>Perturbations are normalized for each station before being combined into a planetary value.</a:t>
            </a:r>
          </a:p>
        </p:txBody>
      </p:sp>
      <p:graphicFrame>
        <p:nvGraphicFramePr>
          <p:cNvPr id="10" name="Table 9"/>
          <p:cNvGraphicFramePr>
            <a:graphicFrameLocks noGrp="1"/>
          </p:cNvGraphicFramePr>
          <p:nvPr/>
        </p:nvGraphicFramePr>
        <p:xfrm>
          <a:off x="1687266" y="3798513"/>
          <a:ext cx="5557982" cy="741680"/>
        </p:xfrm>
        <a:graphic>
          <a:graphicData uri="http://schemas.openxmlformats.org/drawingml/2006/table">
            <a:tbl>
              <a:tblPr>
                <a:tableStyleId>{BC89EF96-8CEA-46FF-86C4-4CE0E7609802}</a:tableStyleId>
              </a:tblPr>
              <a:tblGrid>
                <a:gridCol w="554182">
                  <a:extLst>
                    <a:ext uri="{9D8B030D-6E8A-4147-A177-3AD203B41FA5}">
                      <a16:colId xmlns:a16="http://schemas.microsoft.com/office/drawing/2014/main" val="20000"/>
                    </a:ext>
                  </a:extLst>
                </a:gridCol>
                <a:gridCol w="373380">
                  <a:extLst>
                    <a:ext uri="{9D8B030D-6E8A-4147-A177-3AD203B41FA5}">
                      <a16:colId xmlns:a16="http://schemas.microsoft.com/office/drawing/2014/main" val="20001"/>
                    </a:ext>
                  </a:extLst>
                </a:gridCol>
                <a:gridCol w="373380">
                  <a:extLst>
                    <a:ext uri="{9D8B030D-6E8A-4147-A177-3AD203B41FA5}">
                      <a16:colId xmlns:a16="http://schemas.microsoft.com/office/drawing/2014/main" val="20002"/>
                    </a:ext>
                  </a:extLst>
                </a:gridCol>
                <a:gridCol w="373380">
                  <a:extLst>
                    <a:ext uri="{9D8B030D-6E8A-4147-A177-3AD203B41FA5}">
                      <a16:colId xmlns:a16="http://schemas.microsoft.com/office/drawing/2014/main" val="20003"/>
                    </a:ext>
                  </a:extLst>
                </a:gridCol>
                <a:gridCol w="500380">
                  <a:extLst>
                    <a:ext uri="{9D8B030D-6E8A-4147-A177-3AD203B41FA5}">
                      <a16:colId xmlns:a16="http://schemas.microsoft.com/office/drawing/2014/main" val="20004"/>
                    </a:ext>
                  </a:extLst>
                </a:gridCol>
                <a:gridCol w="500380">
                  <a:extLst>
                    <a:ext uri="{9D8B030D-6E8A-4147-A177-3AD203B41FA5}">
                      <a16:colId xmlns:a16="http://schemas.microsoft.com/office/drawing/2014/main" val="20005"/>
                    </a:ext>
                  </a:extLst>
                </a:gridCol>
                <a:gridCol w="500380">
                  <a:extLst>
                    <a:ext uri="{9D8B030D-6E8A-4147-A177-3AD203B41FA5}">
                      <a16:colId xmlns:a16="http://schemas.microsoft.com/office/drawing/2014/main" val="20006"/>
                    </a:ext>
                  </a:extLst>
                </a:gridCol>
                <a:gridCol w="500380">
                  <a:extLst>
                    <a:ext uri="{9D8B030D-6E8A-4147-A177-3AD203B41FA5}">
                      <a16:colId xmlns:a16="http://schemas.microsoft.com/office/drawing/2014/main" val="20007"/>
                    </a:ext>
                  </a:extLst>
                </a:gridCol>
                <a:gridCol w="627380">
                  <a:extLst>
                    <a:ext uri="{9D8B030D-6E8A-4147-A177-3AD203B41FA5}">
                      <a16:colId xmlns:a16="http://schemas.microsoft.com/office/drawing/2014/main" val="20008"/>
                    </a:ext>
                  </a:extLst>
                </a:gridCol>
                <a:gridCol w="627380">
                  <a:extLst>
                    <a:ext uri="{9D8B030D-6E8A-4147-A177-3AD203B41FA5}">
                      <a16:colId xmlns:a16="http://schemas.microsoft.com/office/drawing/2014/main" val="20009"/>
                    </a:ext>
                  </a:extLst>
                </a:gridCol>
                <a:gridCol w="627380">
                  <a:extLst>
                    <a:ext uri="{9D8B030D-6E8A-4147-A177-3AD203B41FA5}">
                      <a16:colId xmlns:a16="http://schemas.microsoft.com/office/drawing/2014/main" val="20010"/>
                    </a:ext>
                  </a:extLst>
                </a:gridCol>
              </a:tblGrid>
              <a:tr h="370840">
                <a:tc>
                  <a:txBody>
                    <a:bodyPr/>
                    <a:lstStyle/>
                    <a:p>
                      <a:r>
                        <a:rPr lang="en-US" b="1" dirty="0">
                          <a:solidFill>
                            <a:srgbClr val="000000"/>
                          </a:solidFill>
                        </a:rPr>
                        <a:t>Kp</a:t>
                      </a:r>
                    </a:p>
                  </a:txBody>
                  <a:tcPr/>
                </a:tc>
                <a:tc>
                  <a:txBody>
                    <a:bodyPr/>
                    <a:lstStyle/>
                    <a:p>
                      <a:r>
                        <a:rPr lang="en-US" dirty="0">
                          <a:solidFill>
                            <a:srgbClr val="000000"/>
                          </a:solidFill>
                        </a:rPr>
                        <a:t>0</a:t>
                      </a:r>
                    </a:p>
                  </a:txBody>
                  <a:tcPr/>
                </a:tc>
                <a:tc>
                  <a:txBody>
                    <a:bodyPr/>
                    <a:lstStyle/>
                    <a:p>
                      <a:r>
                        <a:rPr lang="en-US" dirty="0">
                          <a:solidFill>
                            <a:srgbClr val="000000"/>
                          </a:solidFill>
                        </a:rPr>
                        <a:t>1</a:t>
                      </a:r>
                    </a:p>
                  </a:txBody>
                  <a:tcPr/>
                </a:tc>
                <a:tc>
                  <a:txBody>
                    <a:bodyPr/>
                    <a:lstStyle/>
                    <a:p>
                      <a:r>
                        <a:rPr lang="en-US" dirty="0">
                          <a:solidFill>
                            <a:srgbClr val="000000"/>
                          </a:solidFill>
                        </a:rPr>
                        <a:t>2</a:t>
                      </a:r>
                    </a:p>
                  </a:txBody>
                  <a:tcPr/>
                </a:tc>
                <a:tc>
                  <a:txBody>
                    <a:bodyPr/>
                    <a:lstStyle/>
                    <a:p>
                      <a:r>
                        <a:rPr lang="en-US" dirty="0">
                          <a:solidFill>
                            <a:srgbClr val="000000"/>
                          </a:solidFill>
                        </a:rPr>
                        <a:t>3</a:t>
                      </a:r>
                    </a:p>
                  </a:txBody>
                  <a:tcPr/>
                </a:tc>
                <a:tc>
                  <a:txBody>
                    <a:bodyPr/>
                    <a:lstStyle/>
                    <a:p>
                      <a:r>
                        <a:rPr lang="en-US" dirty="0">
                          <a:solidFill>
                            <a:srgbClr val="000000"/>
                          </a:solidFill>
                        </a:rPr>
                        <a:t>4</a:t>
                      </a:r>
                    </a:p>
                  </a:txBody>
                  <a:tcPr/>
                </a:tc>
                <a:tc>
                  <a:txBody>
                    <a:bodyPr/>
                    <a:lstStyle/>
                    <a:p>
                      <a:r>
                        <a:rPr lang="en-US" dirty="0">
                          <a:solidFill>
                            <a:srgbClr val="000000"/>
                          </a:solidFill>
                        </a:rPr>
                        <a:t>5</a:t>
                      </a:r>
                    </a:p>
                  </a:txBody>
                  <a:tcPr/>
                </a:tc>
                <a:tc>
                  <a:txBody>
                    <a:bodyPr/>
                    <a:lstStyle/>
                    <a:p>
                      <a:r>
                        <a:rPr lang="en-US" dirty="0">
                          <a:solidFill>
                            <a:srgbClr val="000000"/>
                          </a:solidFill>
                        </a:rPr>
                        <a:t>6</a:t>
                      </a:r>
                    </a:p>
                  </a:txBody>
                  <a:tcPr/>
                </a:tc>
                <a:tc>
                  <a:txBody>
                    <a:bodyPr/>
                    <a:lstStyle/>
                    <a:p>
                      <a:r>
                        <a:rPr lang="en-US" dirty="0">
                          <a:solidFill>
                            <a:srgbClr val="000000"/>
                          </a:solidFill>
                        </a:rPr>
                        <a:t>7</a:t>
                      </a:r>
                    </a:p>
                  </a:txBody>
                  <a:tcPr/>
                </a:tc>
                <a:tc>
                  <a:txBody>
                    <a:bodyPr/>
                    <a:lstStyle/>
                    <a:p>
                      <a:r>
                        <a:rPr lang="en-US" dirty="0">
                          <a:solidFill>
                            <a:srgbClr val="000000"/>
                          </a:solidFill>
                        </a:rPr>
                        <a:t>8</a:t>
                      </a:r>
                    </a:p>
                  </a:txBody>
                  <a:tcPr/>
                </a:tc>
                <a:tc>
                  <a:txBody>
                    <a:bodyPr/>
                    <a:lstStyle/>
                    <a:p>
                      <a:r>
                        <a:rPr lang="en-US" dirty="0">
                          <a:solidFill>
                            <a:srgbClr val="000000"/>
                          </a:solidFill>
                        </a:rPr>
                        <a:t>9</a:t>
                      </a:r>
                    </a:p>
                  </a:txBody>
                  <a:tcPr/>
                </a:tc>
                <a:extLst>
                  <a:ext uri="{0D108BD9-81ED-4DB2-BD59-A6C34878D82A}">
                    <a16:rowId xmlns:a16="http://schemas.microsoft.com/office/drawing/2014/main" val="10000"/>
                  </a:ext>
                </a:extLst>
              </a:tr>
              <a:tr h="370840">
                <a:tc>
                  <a:txBody>
                    <a:bodyPr/>
                    <a:lstStyle/>
                    <a:p>
                      <a:r>
                        <a:rPr lang="en-US" b="1" dirty="0" err="1">
                          <a:solidFill>
                            <a:srgbClr val="000000"/>
                          </a:solidFill>
                        </a:rPr>
                        <a:t>ap</a:t>
                      </a:r>
                      <a:endParaRPr lang="en-US" b="1" dirty="0">
                        <a:solidFill>
                          <a:srgbClr val="000000"/>
                        </a:solidFill>
                      </a:endParaRPr>
                    </a:p>
                  </a:txBody>
                  <a:tcPr/>
                </a:tc>
                <a:tc>
                  <a:txBody>
                    <a:bodyPr/>
                    <a:lstStyle/>
                    <a:p>
                      <a:r>
                        <a:rPr lang="en-US" dirty="0">
                          <a:solidFill>
                            <a:srgbClr val="000000"/>
                          </a:solidFill>
                        </a:rPr>
                        <a:t>0</a:t>
                      </a:r>
                    </a:p>
                  </a:txBody>
                  <a:tcPr/>
                </a:tc>
                <a:tc>
                  <a:txBody>
                    <a:bodyPr/>
                    <a:lstStyle/>
                    <a:p>
                      <a:r>
                        <a:rPr lang="en-US" dirty="0">
                          <a:solidFill>
                            <a:srgbClr val="000000"/>
                          </a:solidFill>
                        </a:rPr>
                        <a:t>4</a:t>
                      </a:r>
                    </a:p>
                  </a:txBody>
                  <a:tcPr/>
                </a:tc>
                <a:tc>
                  <a:txBody>
                    <a:bodyPr/>
                    <a:lstStyle/>
                    <a:p>
                      <a:r>
                        <a:rPr lang="en-US" dirty="0">
                          <a:solidFill>
                            <a:srgbClr val="000000"/>
                          </a:solidFill>
                        </a:rPr>
                        <a:t>7</a:t>
                      </a:r>
                    </a:p>
                  </a:txBody>
                  <a:tcPr/>
                </a:tc>
                <a:tc>
                  <a:txBody>
                    <a:bodyPr/>
                    <a:lstStyle/>
                    <a:p>
                      <a:r>
                        <a:rPr lang="en-US" dirty="0">
                          <a:solidFill>
                            <a:srgbClr val="000000"/>
                          </a:solidFill>
                        </a:rPr>
                        <a:t>15</a:t>
                      </a:r>
                    </a:p>
                  </a:txBody>
                  <a:tcPr/>
                </a:tc>
                <a:tc>
                  <a:txBody>
                    <a:bodyPr/>
                    <a:lstStyle/>
                    <a:p>
                      <a:r>
                        <a:rPr lang="en-US" dirty="0">
                          <a:solidFill>
                            <a:srgbClr val="000000"/>
                          </a:solidFill>
                        </a:rPr>
                        <a:t>27</a:t>
                      </a:r>
                    </a:p>
                  </a:txBody>
                  <a:tcPr/>
                </a:tc>
                <a:tc>
                  <a:txBody>
                    <a:bodyPr/>
                    <a:lstStyle/>
                    <a:p>
                      <a:r>
                        <a:rPr lang="en-US" dirty="0">
                          <a:solidFill>
                            <a:srgbClr val="000000"/>
                          </a:solidFill>
                        </a:rPr>
                        <a:t>48</a:t>
                      </a:r>
                    </a:p>
                  </a:txBody>
                  <a:tcPr/>
                </a:tc>
                <a:tc>
                  <a:txBody>
                    <a:bodyPr/>
                    <a:lstStyle/>
                    <a:p>
                      <a:r>
                        <a:rPr lang="en-US" dirty="0">
                          <a:solidFill>
                            <a:srgbClr val="000000"/>
                          </a:solidFill>
                        </a:rPr>
                        <a:t>80</a:t>
                      </a:r>
                    </a:p>
                  </a:txBody>
                  <a:tcPr/>
                </a:tc>
                <a:tc>
                  <a:txBody>
                    <a:bodyPr/>
                    <a:lstStyle/>
                    <a:p>
                      <a:r>
                        <a:rPr lang="en-US" dirty="0">
                          <a:solidFill>
                            <a:srgbClr val="000000"/>
                          </a:solidFill>
                        </a:rPr>
                        <a:t>132</a:t>
                      </a:r>
                    </a:p>
                  </a:txBody>
                  <a:tcPr/>
                </a:tc>
                <a:tc>
                  <a:txBody>
                    <a:bodyPr/>
                    <a:lstStyle/>
                    <a:p>
                      <a:r>
                        <a:rPr lang="en-US" dirty="0">
                          <a:solidFill>
                            <a:srgbClr val="000000"/>
                          </a:solidFill>
                        </a:rPr>
                        <a:t>207</a:t>
                      </a:r>
                    </a:p>
                  </a:txBody>
                  <a:tcPr/>
                </a:tc>
                <a:tc>
                  <a:txBody>
                    <a:bodyPr/>
                    <a:lstStyle/>
                    <a:p>
                      <a:r>
                        <a:rPr lang="en-US" dirty="0">
                          <a:solidFill>
                            <a:srgbClr val="000000"/>
                          </a:solidFill>
                        </a:rPr>
                        <a:t>400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6308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813C-F41B-4E2E-8F02-F02D11E141AD}"/>
              </a:ext>
            </a:extLst>
          </p:cNvPr>
          <p:cNvSpPr>
            <a:spLocks noGrp="1"/>
          </p:cNvSpPr>
          <p:nvPr>
            <p:ph type="title"/>
          </p:nvPr>
        </p:nvSpPr>
        <p:spPr/>
        <p:txBody>
          <a:bodyPr>
            <a:normAutofit fontScale="90000"/>
          </a:bodyPr>
          <a:lstStyle/>
          <a:p>
            <a:r>
              <a:rPr lang="en-US" dirty="0"/>
              <a:t>Solar Wind Measurement</a:t>
            </a:r>
          </a:p>
        </p:txBody>
      </p:sp>
      <p:sp>
        <p:nvSpPr>
          <p:cNvPr id="3" name="Content Placeholder 2">
            <a:extLst>
              <a:ext uri="{FF2B5EF4-FFF2-40B4-BE49-F238E27FC236}">
                <a16:creationId xmlns:a16="http://schemas.microsoft.com/office/drawing/2014/main" id="{542A5351-0E97-48D4-B896-401C7CA12FC4}"/>
              </a:ext>
            </a:extLst>
          </p:cNvPr>
          <p:cNvSpPr>
            <a:spLocks noGrp="1"/>
          </p:cNvSpPr>
          <p:nvPr>
            <p:ph idx="1"/>
          </p:nvPr>
        </p:nvSpPr>
        <p:spPr>
          <a:xfrm>
            <a:off x="282714" y="854264"/>
            <a:ext cx="5380150" cy="3910776"/>
          </a:xfrm>
        </p:spPr>
        <p:txBody>
          <a:bodyPr>
            <a:normAutofit lnSpcReduction="10000"/>
          </a:bodyPr>
          <a:lstStyle/>
          <a:p>
            <a:r>
              <a:rPr lang="en-US" dirty="0"/>
              <a:t>The Solar Wind is measured by interplanetary spacecraft at the Lagrange (L1) point.</a:t>
            </a:r>
          </a:p>
          <a:p>
            <a:r>
              <a:rPr lang="en-US" dirty="0"/>
              <a:t>L1 is about 1.5 million kilometers from Earth towards the Sun.</a:t>
            </a:r>
          </a:p>
          <a:p>
            <a:r>
              <a:rPr lang="en-US" dirty="0"/>
              <a:t>This is still roughly 1 AU</a:t>
            </a:r>
            <a:br>
              <a:rPr lang="en-US" dirty="0"/>
            </a:br>
            <a:r>
              <a:rPr lang="en-US" dirty="0"/>
              <a:t>(150 million km) from the Sun!</a:t>
            </a:r>
          </a:p>
        </p:txBody>
      </p:sp>
      <p:pic>
        <p:nvPicPr>
          <p:cNvPr id="9218" name="Picture 2">
            <a:extLst>
              <a:ext uri="{FF2B5EF4-FFF2-40B4-BE49-F238E27FC236}">
                <a16:creationId xmlns:a16="http://schemas.microsoft.com/office/drawing/2014/main" id="{B74DF5EE-9683-43DA-AA66-33918D49B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856" y="758468"/>
            <a:ext cx="6109429" cy="520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FCF794-3017-4511-B032-2EEADB51213F}"/>
              </a:ext>
            </a:extLst>
          </p:cNvPr>
          <p:cNvSpPr txBox="1"/>
          <p:nvPr/>
        </p:nvSpPr>
        <p:spPr>
          <a:xfrm>
            <a:off x="282713" y="4765039"/>
            <a:ext cx="5380150" cy="1200329"/>
          </a:xfrm>
          <a:prstGeom prst="rect">
            <a:avLst/>
          </a:prstGeom>
          <a:noFill/>
        </p:spPr>
        <p:txBody>
          <a:bodyPr wrap="square">
            <a:spAutoFit/>
          </a:bodyPr>
          <a:lstStyle/>
          <a:p>
            <a:pPr algn="r"/>
            <a:r>
              <a:rPr lang="en-US" b="1" i="0" dirty="0">
                <a:solidFill>
                  <a:srgbClr val="202122"/>
                </a:solidFill>
                <a:effectLst/>
                <a:latin typeface="Arial" panose="020B0604020202020204" pitchFamily="34" charset="0"/>
              </a:rPr>
              <a:t>Lagrange points in the Sun–Earth system (not to scale) – a small object at any one of the five points will hold its relative position.</a:t>
            </a:r>
          </a:p>
          <a:p>
            <a:pPr algn="r"/>
            <a:r>
              <a:rPr lang="en-US" b="1" dirty="0">
                <a:solidFill>
                  <a:srgbClr val="202122"/>
                </a:solidFill>
                <a:latin typeface="Arial" panose="020B0604020202020204" pitchFamily="34" charset="0"/>
                <a:hlinkClick r:id="rId3"/>
              </a:rPr>
              <a:t>https://en.wikipedia.org/wiki/Lagrange_point</a:t>
            </a:r>
            <a:endParaRPr lang="en-US" b="1" dirty="0"/>
          </a:p>
        </p:txBody>
      </p:sp>
    </p:spTree>
    <p:extLst>
      <p:ext uri="{BB962C8B-B14F-4D97-AF65-F5344CB8AC3E}">
        <p14:creationId xmlns:p14="http://schemas.microsoft.com/office/powerpoint/2010/main" val="2766390388"/>
      </p:ext>
    </p:extLst>
  </p:cSld>
  <p:clrMapOvr>
    <a:masterClrMapping/>
  </p:clrMapOvr>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000000"/>
      </a:dk2>
      <a:lt2>
        <a:srgbClr val="E7E6E6"/>
      </a:lt2>
      <a:accent1>
        <a:srgbClr val="00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24362</TotalTime>
  <Words>1008</Words>
  <Application>Microsoft Macintosh PowerPoint</Application>
  <PresentationFormat>Widescreen</PresentationFormat>
  <Paragraphs>107</Paragraphs>
  <Slides>12</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Cambria Math</vt:lpstr>
      <vt:lpstr>Roboto</vt:lpstr>
      <vt:lpstr>verdana</vt:lpstr>
      <vt:lpstr>Retrospect</vt:lpstr>
      <vt:lpstr>Space Physics Data Analysis</vt:lpstr>
      <vt:lpstr>The Geospace System</vt:lpstr>
      <vt:lpstr>NASA: Comparing CMEs with Model Runs</vt:lpstr>
      <vt:lpstr>Earth’s Magnetosphere</vt:lpstr>
      <vt:lpstr>Gradient and Curvature Drift</vt:lpstr>
      <vt:lpstr>Exercise</vt:lpstr>
      <vt:lpstr>Geomagnetic Storms</vt:lpstr>
      <vt:lpstr>Kp/ap</vt:lpstr>
      <vt:lpstr>Solar Wind Measurement</vt:lpstr>
      <vt:lpstr>SOHO Orbit Around L1 Point</vt:lpstr>
      <vt:lpstr>Current Spacecraft at L1</vt:lpstr>
      <vt:lpstr>Typical Solar Wind Parameters at L1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Ionospheric Response to the 2017 Total Solar Eclipse</dc:title>
  <dc:subject/>
  <dc:creator>Nathaniel A. Frissell</dc:creator>
  <cp:keywords/>
  <dc:description/>
  <cp:lastModifiedBy>Dr. Nathaniel A. Frissell Ph.D.</cp:lastModifiedBy>
  <cp:revision>561</cp:revision>
  <dcterms:created xsi:type="dcterms:W3CDTF">2016-05-12T13:42:16Z</dcterms:created>
  <dcterms:modified xsi:type="dcterms:W3CDTF">2021-03-08T15:45:41Z</dcterms:modified>
  <cp:category/>
</cp:coreProperties>
</file>